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38"/>
  </p:notesMasterIdLst>
  <p:sldIdLst>
    <p:sldId id="256" r:id="rId2"/>
    <p:sldId id="259" r:id="rId3"/>
    <p:sldId id="303" r:id="rId4"/>
    <p:sldId id="261" r:id="rId5"/>
    <p:sldId id="262" r:id="rId6"/>
    <p:sldId id="318" r:id="rId7"/>
    <p:sldId id="297" r:id="rId8"/>
    <p:sldId id="305" r:id="rId9"/>
    <p:sldId id="314" r:id="rId10"/>
    <p:sldId id="316" r:id="rId11"/>
    <p:sldId id="319" r:id="rId12"/>
    <p:sldId id="320" r:id="rId13"/>
    <p:sldId id="335" r:id="rId14"/>
    <p:sldId id="298" r:id="rId15"/>
    <p:sldId id="301" r:id="rId16"/>
    <p:sldId id="302" r:id="rId17"/>
    <p:sldId id="304" r:id="rId18"/>
    <p:sldId id="336" r:id="rId19"/>
    <p:sldId id="311" r:id="rId20"/>
    <p:sldId id="307" r:id="rId21"/>
    <p:sldId id="323" r:id="rId22"/>
    <p:sldId id="324" r:id="rId23"/>
    <p:sldId id="321" r:id="rId24"/>
    <p:sldId id="329" r:id="rId25"/>
    <p:sldId id="326" r:id="rId26"/>
    <p:sldId id="300" r:id="rId27"/>
    <p:sldId id="313" r:id="rId28"/>
    <p:sldId id="315" r:id="rId29"/>
    <p:sldId id="317" r:id="rId30"/>
    <p:sldId id="322" r:id="rId31"/>
    <p:sldId id="337" r:id="rId32"/>
    <p:sldId id="331" r:id="rId33"/>
    <p:sldId id="332" r:id="rId34"/>
    <p:sldId id="333" r:id="rId35"/>
    <p:sldId id="334" r:id="rId36"/>
    <p:sldId id="327" r:id="rId37"/>
  </p:sldIdLst>
  <p:sldSz cx="9144000" cy="5143500" type="screen16x9"/>
  <p:notesSz cx="6858000" cy="9144000"/>
  <p:embeddedFontLst>
    <p:embeddedFont>
      <p:font typeface="Daytona" panose="020B0604030500040204" pitchFamily="34" charset="0"/>
      <p:regular r:id="rId39"/>
      <p:bold r:id="rId40"/>
      <p:italic r:id="rId41"/>
      <p:boldItalic r:id="rId42"/>
    </p:embeddedFont>
    <p:embeddedFont>
      <p:font typeface="Lato" panose="020F0502020204030203" pitchFamily="34" charset="0"/>
      <p:regular r:id="rId43"/>
      <p:bold r:id="rId44"/>
      <p:italic r:id="rId45"/>
      <p:boldItalic r:id="rId46"/>
    </p:embeddedFont>
    <p:embeddedFont>
      <p:font typeface="Nunito Light" pitchFamily="2" charset="0"/>
      <p:regular r:id="rId47"/>
    </p:embeddedFont>
    <p:embeddedFont>
      <p:font typeface="Raleway" pitchFamily="2" charset="0"/>
      <p:regular r:id="rId48"/>
    </p:embeddedFont>
    <p:embeddedFont>
      <p:font typeface="Roboto Slab" pitchFamily="2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D704CC-7649-86A2-A0AB-C3F264DCDD09}" v="71" dt="2026-01-04T18:15:06.867"/>
    <p1510:client id="{58A0BDB9-D34C-29C4-04A0-9DE1CA52211E}" v="34" dt="2026-01-05T03:17:36.542"/>
    <p1510:client id="{58B1CF6F-33B4-884B-A561-842E7CB0BD89}" v="1657" dt="2026-01-05T03:15:28.617"/>
    <p1510:client id="{7EC4303C-B889-B7A8-A384-F96454FBE331}" v="21" dt="2026-01-05T04:03:15.760"/>
    <p1510:client id="{9B3A4831-CC7A-4138-B508-DC150BE6AEA8}" v="387" dt="2026-01-05T03:57:06.999"/>
    <p1510:client id="{BA074584-4B26-3BC4-087A-AEB456C85B19}" v="34" dt="2026-01-05T03:23:27.942"/>
    <p1510:client id="{CECFCC72-2DDE-A752-BE2A-57E9D5305B9D}" v="52" dt="2026-01-04T17:11:10.743"/>
  </p1510:revLst>
</p1510:revInfo>
</file>

<file path=ppt/tableStyles.xml><?xml version="1.0" encoding="utf-8"?>
<a:tblStyleLst xmlns:a="http://schemas.openxmlformats.org/drawingml/2006/main" def="{5666AC96-B917-4DC4-B23D-07EA91A7D644}">
  <a:tblStyle styleId="{5666AC96-B917-4DC4-B23D-07EA91A7D6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FEEE882-DC07-455F-A373-411E0365F71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9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FE578B74-20BA-80FC-F1FD-BF09B0AEA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54dda1946d_6_308:notes">
            <a:extLst>
              <a:ext uri="{FF2B5EF4-FFF2-40B4-BE49-F238E27FC236}">
                <a16:creationId xmlns:a16="http://schemas.microsoft.com/office/drawing/2014/main" id="{BFD8EDD9-13A5-CABB-3D8A-B27CEAFFD4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54dda1946d_6_308:notes">
            <a:extLst>
              <a:ext uri="{FF2B5EF4-FFF2-40B4-BE49-F238E27FC236}">
                <a16:creationId xmlns:a16="http://schemas.microsoft.com/office/drawing/2014/main" id="{E99D6BF5-C994-14C5-72A2-669534B064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444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>
          <a:extLst>
            <a:ext uri="{FF2B5EF4-FFF2-40B4-BE49-F238E27FC236}">
              <a16:creationId xmlns:a16="http://schemas.microsoft.com/office/drawing/2014/main" id="{1BC15C37-77B8-E6B5-4249-98682E736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54dda1946d_6_332:notes">
            <a:extLst>
              <a:ext uri="{FF2B5EF4-FFF2-40B4-BE49-F238E27FC236}">
                <a16:creationId xmlns:a16="http://schemas.microsoft.com/office/drawing/2014/main" id="{EA9BBEDB-2806-0367-B1BC-44CE309A40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54dda1946d_6_332:notes">
            <a:extLst>
              <a:ext uri="{FF2B5EF4-FFF2-40B4-BE49-F238E27FC236}">
                <a16:creationId xmlns:a16="http://schemas.microsoft.com/office/drawing/2014/main" id="{7C067F94-EE3B-43D3-32A9-3F46A06B26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598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>
          <a:extLst>
            <a:ext uri="{FF2B5EF4-FFF2-40B4-BE49-F238E27FC236}">
              <a16:creationId xmlns:a16="http://schemas.microsoft.com/office/drawing/2014/main" id="{525FDF10-63A2-9E99-4DA3-E244A1D4B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484897fde9_0_24:notes">
            <a:extLst>
              <a:ext uri="{FF2B5EF4-FFF2-40B4-BE49-F238E27FC236}">
                <a16:creationId xmlns:a16="http://schemas.microsoft.com/office/drawing/2014/main" id="{95197E48-382D-FFE2-D3FB-0A26EB544C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3484897fde9_0_24:notes">
            <a:extLst>
              <a:ext uri="{FF2B5EF4-FFF2-40B4-BE49-F238E27FC236}">
                <a16:creationId xmlns:a16="http://schemas.microsoft.com/office/drawing/2014/main" id="{236E88D6-9B2A-5BE6-FBB2-5F6EB954C6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493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0280FBD2-B8D0-6B5D-2CD4-4A5191891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54dda1946d_6_308:notes">
            <a:extLst>
              <a:ext uri="{FF2B5EF4-FFF2-40B4-BE49-F238E27FC236}">
                <a16:creationId xmlns:a16="http://schemas.microsoft.com/office/drawing/2014/main" id="{F2351E9E-296E-B359-7341-594B61AFE4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54dda1946d_6_308:notes">
            <a:extLst>
              <a:ext uri="{FF2B5EF4-FFF2-40B4-BE49-F238E27FC236}">
                <a16:creationId xmlns:a16="http://schemas.microsoft.com/office/drawing/2014/main" id="{D9A77A21-DE8F-A237-E225-8788990307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9163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>
          <a:extLst>
            <a:ext uri="{FF2B5EF4-FFF2-40B4-BE49-F238E27FC236}">
              <a16:creationId xmlns:a16="http://schemas.microsoft.com/office/drawing/2014/main" id="{4FC49623-4781-0788-D813-4E0B70EFC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54dda1946d_6_332:notes">
            <a:extLst>
              <a:ext uri="{FF2B5EF4-FFF2-40B4-BE49-F238E27FC236}">
                <a16:creationId xmlns:a16="http://schemas.microsoft.com/office/drawing/2014/main" id="{5B08584C-E9CE-46C3-1CB9-BFB3C946C1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54dda1946d_6_332:notes">
            <a:extLst>
              <a:ext uri="{FF2B5EF4-FFF2-40B4-BE49-F238E27FC236}">
                <a16:creationId xmlns:a16="http://schemas.microsoft.com/office/drawing/2014/main" id="{5EFA9AE6-7B98-1B78-E44B-FE287FC2D1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9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>
          <a:extLst>
            <a:ext uri="{FF2B5EF4-FFF2-40B4-BE49-F238E27FC236}">
              <a16:creationId xmlns:a16="http://schemas.microsoft.com/office/drawing/2014/main" id="{DAD7A7F2-25F1-83CF-ED9F-C8C299CD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484897fde9_0_24:notes">
            <a:extLst>
              <a:ext uri="{FF2B5EF4-FFF2-40B4-BE49-F238E27FC236}">
                <a16:creationId xmlns:a16="http://schemas.microsoft.com/office/drawing/2014/main" id="{1BF19279-D76D-B9D1-29F6-C06FA73934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3484897fde9_0_24:notes">
            <a:extLst>
              <a:ext uri="{FF2B5EF4-FFF2-40B4-BE49-F238E27FC236}">
                <a16:creationId xmlns:a16="http://schemas.microsoft.com/office/drawing/2014/main" id="{9A689966-0E42-77E8-40C6-4156DBE840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775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1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4EF44F6D-E210-0D5C-4263-A6D162E93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54dda1946d_6_308:notes">
            <a:extLst>
              <a:ext uri="{FF2B5EF4-FFF2-40B4-BE49-F238E27FC236}">
                <a16:creationId xmlns:a16="http://schemas.microsoft.com/office/drawing/2014/main" id="{6F3CE843-BF58-1809-64CE-E70ED0858F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54dda1946d_6_308:notes">
            <a:extLst>
              <a:ext uri="{FF2B5EF4-FFF2-40B4-BE49-F238E27FC236}">
                <a16:creationId xmlns:a16="http://schemas.microsoft.com/office/drawing/2014/main" id="{C1A06E2D-E49D-2967-C2D2-B4300B006C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572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>
          <a:extLst>
            <a:ext uri="{FF2B5EF4-FFF2-40B4-BE49-F238E27FC236}">
              <a16:creationId xmlns:a16="http://schemas.microsoft.com/office/drawing/2014/main" id="{0A4A68FC-D80D-A3CF-8391-2FCEA26AC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54dda1946d_6_332:notes">
            <a:extLst>
              <a:ext uri="{FF2B5EF4-FFF2-40B4-BE49-F238E27FC236}">
                <a16:creationId xmlns:a16="http://schemas.microsoft.com/office/drawing/2014/main" id="{C95C9C1E-6FBC-CE79-F1D3-479B6C249C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54dda1946d_6_332:notes">
            <a:extLst>
              <a:ext uri="{FF2B5EF4-FFF2-40B4-BE49-F238E27FC236}">
                <a16:creationId xmlns:a16="http://schemas.microsoft.com/office/drawing/2014/main" id="{42A7E34C-885A-A934-514D-1C3663E9F3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385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>
          <a:extLst>
            <a:ext uri="{FF2B5EF4-FFF2-40B4-BE49-F238E27FC236}">
              <a16:creationId xmlns:a16="http://schemas.microsoft.com/office/drawing/2014/main" id="{DF0C6369-7840-8D67-7D6C-8919F9470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484897fde9_0_24:notes">
            <a:extLst>
              <a:ext uri="{FF2B5EF4-FFF2-40B4-BE49-F238E27FC236}">
                <a16:creationId xmlns:a16="http://schemas.microsoft.com/office/drawing/2014/main" id="{606E236F-19CA-196B-76C5-B77BEC64A0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3484897fde9_0_24:notes">
            <a:extLst>
              <a:ext uri="{FF2B5EF4-FFF2-40B4-BE49-F238E27FC236}">
                <a16:creationId xmlns:a16="http://schemas.microsoft.com/office/drawing/2014/main" id="{D6D2E367-126B-D566-FC36-F4AFCC77E2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782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484897fde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3484897fde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>
          <a:extLst>
            <a:ext uri="{FF2B5EF4-FFF2-40B4-BE49-F238E27FC236}">
              <a16:creationId xmlns:a16="http://schemas.microsoft.com/office/drawing/2014/main" id="{E3886032-FD0A-E875-DE9A-F9D8CF462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54dda1946d_6_332:notes">
            <a:extLst>
              <a:ext uri="{FF2B5EF4-FFF2-40B4-BE49-F238E27FC236}">
                <a16:creationId xmlns:a16="http://schemas.microsoft.com/office/drawing/2014/main" id="{F2510D7F-75F9-C67D-6D35-D052FD260B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54dda1946d_6_332:notes">
            <a:extLst>
              <a:ext uri="{FF2B5EF4-FFF2-40B4-BE49-F238E27FC236}">
                <a16:creationId xmlns:a16="http://schemas.microsoft.com/office/drawing/2014/main" id="{BE6B26B7-DDEE-4AA5-2D8F-A80A71B6E9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713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>
          <a:extLst>
            <a:ext uri="{FF2B5EF4-FFF2-40B4-BE49-F238E27FC236}">
              <a16:creationId xmlns:a16="http://schemas.microsoft.com/office/drawing/2014/main" id="{92F7D10C-B999-4A2C-9182-D1C0A005A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484897fde9_0_24:notes">
            <a:extLst>
              <a:ext uri="{FF2B5EF4-FFF2-40B4-BE49-F238E27FC236}">
                <a16:creationId xmlns:a16="http://schemas.microsoft.com/office/drawing/2014/main" id="{3670EDE4-02F7-CE79-504D-FFCF8F8877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3484897fde9_0_24:notes">
            <a:extLst>
              <a:ext uri="{FF2B5EF4-FFF2-40B4-BE49-F238E27FC236}">
                <a16:creationId xmlns:a16="http://schemas.microsoft.com/office/drawing/2014/main" id="{0DF5CCD7-E895-F78A-C0A4-1FA450F048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34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98AD3ACB-9417-E003-5322-FC386D9DB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54dda1946d_6_308:notes">
            <a:extLst>
              <a:ext uri="{FF2B5EF4-FFF2-40B4-BE49-F238E27FC236}">
                <a16:creationId xmlns:a16="http://schemas.microsoft.com/office/drawing/2014/main" id="{4D110531-95D7-C499-CBD3-3383B3E447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54dda1946d_6_308:notes">
            <a:extLst>
              <a:ext uri="{FF2B5EF4-FFF2-40B4-BE49-F238E27FC236}">
                <a16:creationId xmlns:a16="http://schemas.microsoft.com/office/drawing/2014/main" id="{EC288B6F-EC5A-32C9-8EF0-DAF9541182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7146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>
          <a:extLst>
            <a:ext uri="{FF2B5EF4-FFF2-40B4-BE49-F238E27FC236}">
              <a16:creationId xmlns:a16="http://schemas.microsoft.com/office/drawing/2014/main" id="{16049720-963E-3EAD-1ABB-7BB98A93B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54dda1946d_6_332:notes">
            <a:extLst>
              <a:ext uri="{FF2B5EF4-FFF2-40B4-BE49-F238E27FC236}">
                <a16:creationId xmlns:a16="http://schemas.microsoft.com/office/drawing/2014/main" id="{8344F67A-9BD2-4E98-BF9A-6CA34CE59D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54dda1946d_6_332:notes">
            <a:extLst>
              <a:ext uri="{FF2B5EF4-FFF2-40B4-BE49-F238E27FC236}">
                <a16:creationId xmlns:a16="http://schemas.microsoft.com/office/drawing/2014/main" id="{B214F160-66DC-E503-E6E5-BFFDF6019B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4986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>
          <a:extLst>
            <a:ext uri="{FF2B5EF4-FFF2-40B4-BE49-F238E27FC236}">
              <a16:creationId xmlns:a16="http://schemas.microsoft.com/office/drawing/2014/main" id="{F0401895-DD73-14FC-F4F9-B1D1FDDDC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484897fde9_0_24:notes">
            <a:extLst>
              <a:ext uri="{FF2B5EF4-FFF2-40B4-BE49-F238E27FC236}">
                <a16:creationId xmlns:a16="http://schemas.microsoft.com/office/drawing/2014/main" id="{3C356F9F-27D1-9893-3EF5-53360A58E2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3484897fde9_0_24:notes">
            <a:extLst>
              <a:ext uri="{FF2B5EF4-FFF2-40B4-BE49-F238E27FC236}">
                <a16:creationId xmlns:a16="http://schemas.microsoft.com/office/drawing/2014/main" id="{7FE713E0-23C7-B315-A5EF-64BDE04A53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25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144500"/>
            <a:ext cx="4112100" cy="23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latin typeface="Epilogue"/>
                <a:ea typeface="Epilogue"/>
                <a:cs typeface="Epilogue"/>
                <a:sym typeface="Epilog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523200"/>
            <a:ext cx="4112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-1604593" y="-845132"/>
            <a:ext cx="3281418" cy="2132806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9899992" flipH="1">
            <a:off x="-1515196" y="4121356"/>
            <a:ext cx="3953580" cy="1921771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5"/>
          <p:cNvSpPr txBox="1">
            <a:spLocks noGrp="1"/>
          </p:cNvSpPr>
          <p:nvPr>
            <p:ph type="title"/>
          </p:nvPr>
        </p:nvSpPr>
        <p:spPr>
          <a:xfrm>
            <a:off x="2013850" y="841075"/>
            <a:ext cx="5116200" cy="13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subTitle" idx="1"/>
          </p:nvPr>
        </p:nvSpPr>
        <p:spPr>
          <a:xfrm>
            <a:off x="2013850" y="2231525"/>
            <a:ext cx="5116200" cy="20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58" name="Google Shape;358;p15"/>
          <p:cNvSpPr/>
          <p:nvPr/>
        </p:nvSpPr>
        <p:spPr>
          <a:xfrm rot="9076707" flipH="1">
            <a:off x="7972821" y="-586852"/>
            <a:ext cx="1683799" cy="1672812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" name="Google Shape;359;p15"/>
          <p:cNvGrpSpPr/>
          <p:nvPr/>
        </p:nvGrpSpPr>
        <p:grpSpPr>
          <a:xfrm flipH="1">
            <a:off x="683048" y="4696520"/>
            <a:ext cx="325927" cy="404808"/>
            <a:chOff x="7385113" y="1535430"/>
            <a:chExt cx="435673" cy="541115"/>
          </a:xfrm>
        </p:grpSpPr>
        <p:sp>
          <p:nvSpPr>
            <p:cNvPr id="360" name="Google Shape;360;p15"/>
            <p:cNvSpPr/>
            <p:nvPr/>
          </p:nvSpPr>
          <p:spPr>
            <a:xfrm>
              <a:off x="7385113" y="1535430"/>
              <a:ext cx="435673" cy="541115"/>
            </a:xfrm>
            <a:custGeom>
              <a:avLst/>
              <a:gdLst/>
              <a:ahLst/>
              <a:cxnLst/>
              <a:rect l="l" t="t" r="r" b="b"/>
              <a:pathLst>
                <a:path w="435673" h="541115" extrusionOk="0">
                  <a:moveTo>
                    <a:pt x="394621" y="0"/>
                  </a:moveTo>
                  <a:cubicBezTo>
                    <a:pt x="417294" y="0"/>
                    <a:pt x="435674" y="18380"/>
                    <a:pt x="435674" y="41053"/>
                  </a:cubicBezTo>
                  <a:lnTo>
                    <a:pt x="435674" y="500062"/>
                  </a:lnTo>
                  <a:cubicBezTo>
                    <a:pt x="435674" y="522735"/>
                    <a:pt x="417294" y="541115"/>
                    <a:pt x="394621" y="541115"/>
                  </a:cubicBezTo>
                  <a:lnTo>
                    <a:pt x="41053" y="541115"/>
                  </a:lnTo>
                  <a:cubicBezTo>
                    <a:pt x="18380" y="541115"/>
                    <a:pt x="0" y="522735"/>
                    <a:pt x="0" y="500062"/>
                  </a:cubicBezTo>
                  <a:lnTo>
                    <a:pt x="0" y="41053"/>
                  </a:lnTo>
                  <a:cubicBezTo>
                    <a:pt x="0" y="18380"/>
                    <a:pt x="18380" y="0"/>
                    <a:pt x="41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1" name="Google Shape;361;p15"/>
            <p:cNvGrpSpPr/>
            <p:nvPr/>
          </p:nvGrpSpPr>
          <p:grpSpPr>
            <a:xfrm>
              <a:off x="7612094" y="1566576"/>
              <a:ext cx="164781" cy="41529"/>
              <a:chOff x="7612094" y="1566576"/>
              <a:chExt cx="164781" cy="41529"/>
            </a:xfrm>
          </p:grpSpPr>
          <p:sp>
            <p:nvSpPr>
              <p:cNvPr id="362" name="Google Shape;362;p15"/>
              <p:cNvSpPr/>
              <p:nvPr/>
            </p:nvSpPr>
            <p:spPr>
              <a:xfrm>
                <a:off x="7735347" y="1566576"/>
                <a:ext cx="41528" cy="41529"/>
              </a:xfrm>
              <a:custGeom>
                <a:avLst/>
                <a:gdLst/>
                <a:ahLst/>
                <a:cxnLst/>
                <a:rect l="l" t="t" r="r" b="b"/>
                <a:pathLst>
                  <a:path w="41528" h="41529" extrusionOk="0">
                    <a:moveTo>
                      <a:pt x="41529" y="20765"/>
                    </a:moveTo>
                    <a:cubicBezTo>
                      <a:pt x="41529" y="32290"/>
                      <a:pt x="32195" y="41529"/>
                      <a:pt x="20764" y="41529"/>
                    </a:cubicBezTo>
                    <a:cubicBezTo>
                      <a:pt x="9335" y="41529"/>
                      <a:pt x="0" y="32194"/>
                      <a:pt x="0" y="20765"/>
                    </a:cubicBezTo>
                    <a:cubicBezTo>
                      <a:pt x="0" y="9334"/>
                      <a:pt x="9335" y="0"/>
                      <a:pt x="20764" y="0"/>
                    </a:cubicBezTo>
                    <a:cubicBezTo>
                      <a:pt x="32195" y="0"/>
                      <a:pt x="41529" y="9334"/>
                      <a:pt x="41529" y="207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7673721" y="1566576"/>
                <a:ext cx="41528" cy="41529"/>
              </a:xfrm>
              <a:custGeom>
                <a:avLst/>
                <a:gdLst/>
                <a:ahLst/>
                <a:cxnLst/>
                <a:rect l="l" t="t" r="r" b="b"/>
                <a:pathLst>
                  <a:path w="41528" h="41529" extrusionOk="0">
                    <a:moveTo>
                      <a:pt x="41529" y="20765"/>
                    </a:moveTo>
                    <a:cubicBezTo>
                      <a:pt x="41529" y="32290"/>
                      <a:pt x="32195" y="41529"/>
                      <a:pt x="20764" y="41529"/>
                    </a:cubicBezTo>
                    <a:cubicBezTo>
                      <a:pt x="9334" y="41529"/>
                      <a:pt x="0" y="32194"/>
                      <a:pt x="0" y="20765"/>
                    </a:cubicBezTo>
                    <a:cubicBezTo>
                      <a:pt x="0" y="9334"/>
                      <a:pt x="9334" y="0"/>
                      <a:pt x="20764" y="0"/>
                    </a:cubicBezTo>
                    <a:cubicBezTo>
                      <a:pt x="32195" y="0"/>
                      <a:pt x="41529" y="9334"/>
                      <a:pt x="41529" y="207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7612094" y="1566576"/>
                <a:ext cx="41529" cy="41529"/>
              </a:xfrm>
              <a:custGeom>
                <a:avLst/>
                <a:gdLst/>
                <a:ahLst/>
                <a:cxnLst/>
                <a:rect l="l" t="t" r="r" b="b"/>
                <a:pathLst>
                  <a:path w="41529" h="41529" extrusionOk="0">
                    <a:moveTo>
                      <a:pt x="41529" y="20765"/>
                    </a:moveTo>
                    <a:cubicBezTo>
                      <a:pt x="41529" y="32290"/>
                      <a:pt x="32195" y="41529"/>
                      <a:pt x="20764" y="41529"/>
                    </a:cubicBezTo>
                    <a:cubicBezTo>
                      <a:pt x="9335" y="41529"/>
                      <a:pt x="0" y="32194"/>
                      <a:pt x="0" y="20765"/>
                    </a:cubicBezTo>
                    <a:cubicBezTo>
                      <a:pt x="0" y="9334"/>
                      <a:pt x="9335" y="0"/>
                      <a:pt x="20764" y="0"/>
                    </a:cubicBezTo>
                    <a:cubicBezTo>
                      <a:pt x="32195" y="0"/>
                      <a:pt x="41529" y="9334"/>
                      <a:pt x="41529" y="2076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5" name="Google Shape;365;p15"/>
          <p:cNvGrpSpPr/>
          <p:nvPr/>
        </p:nvGrpSpPr>
        <p:grpSpPr>
          <a:xfrm flipH="1">
            <a:off x="713902" y="4774546"/>
            <a:ext cx="268636" cy="280965"/>
            <a:chOff x="7420451" y="1639728"/>
            <a:chExt cx="359091" cy="375571"/>
          </a:xfrm>
        </p:grpSpPr>
        <p:sp>
          <p:nvSpPr>
            <p:cNvPr id="366" name="Google Shape;366;p15"/>
            <p:cNvSpPr/>
            <p:nvPr/>
          </p:nvSpPr>
          <p:spPr>
            <a:xfrm>
              <a:off x="7420451" y="1852041"/>
              <a:ext cx="357473" cy="163258"/>
            </a:xfrm>
            <a:custGeom>
              <a:avLst/>
              <a:gdLst/>
              <a:ahLst/>
              <a:cxnLst/>
              <a:rect l="l" t="t" r="r" b="b"/>
              <a:pathLst>
                <a:path w="357473" h="163258" extrusionOk="0">
                  <a:moveTo>
                    <a:pt x="40196" y="72962"/>
                  </a:moveTo>
                  <a:lnTo>
                    <a:pt x="0" y="72962"/>
                  </a:lnTo>
                  <a:lnTo>
                    <a:pt x="0" y="90297"/>
                  </a:lnTo>
                  <a:lnTo>
                    <a:pt x="40196" y="90297"/>
                  </a:lnTo>
                  <a:lnTo>
                    <a:pt x="40196" y="72962"/>
                  </a:lnTo>
                  <a:close/>
                  <a:moveTo>
                    <a:pt x="185166" y="126778"/>
                  </a:moveTo>
                  <a:lnTo>
                    <a:pt x="294894" y="126778"/>
                  </a:lnTo>
                  <a:lnTo>
                    <a:pt x="294894" y="109347"/>
                  </a:lnTo>
                  <a:lnTo>
                    <a:pt x="185166" y="109347"/>
                  </a:lnTo>
                  <a:lnTo>
                    <a:pt x="185166" y="126778"/>
                  </a:lnTo>
                  <a:close/>
                  <a:moveTo>
                    <a:pt x="294894" y="0"/>
                  </a:moveTo>
                  <a:lnTo>
                    <a:pt x="38291" y="0"/>
                  </a:lnTo>
                  <a:lnTo>
                    <a:pt x="38291" y="17335"/>
                  </a:lnTo>
                  <a:lnTo>
                    <a:pt x="294894" y="17335"/>
                  </a:lnTo>
                  <a:lnTo>
                    <a:pt x="294894" y="0"/>
                  </a:lnTo>
                  <a:close/>
                  <a:moveTo>
                    <a:pt x="0" y="163259"/>
                  </a:moveTo>
                  <a:lnTo>
                    <a:pt x="99632" y="163259"/>
                  </a:lnTo>
                  <a:lnTo>
                    <a:pt x="99632" y="145828"/>
                  </a:lnTo>
                  <a:lnTo>
                    <a:pt x="0" y="145828"/>
                  </a:lnTo>
                  <a:lnTo>
                    <a:pt x="0" y="163259"/>
                  </a:lnTo>
                  <a:close/>
                  <a:moveTo>
                    <a:pt x="76581" y="36481"/>
                  </a:moveTo>
                  <a:lnTo>
                    <a:pt x="0" y="36481"/>
                  </a:lnTo>
                  <a:lnTo>
                    <a:pt x="0" y="53816"/>
                  </a:lnTo>
                  <a:lnTo>
                    <a:pt x="76581" y="53816"/>
                  </a:lnTo>
                  <a:lnTo>
                    <a:pt x="76581" y="36481"/>
                  </a:lnTo>
                  <a:close/>
                  <a:moveTo>
                    <a:pt x="52483" y="90297"/>
                  </a:moveTo>
                  <a:lnTo>
                    <a:pt x="207836" y="90297"/>
                  </a:lnTo>
                  <a:lnTo>
                    <a:pt x="207836" y="72962"/>
                  </a:lnTo>
                  <a:lnTo>
                    <a:pt x="52483" y="72962"/>
                  </a:lnTo>
                  <a:lnTo>
                    <a:pt x="52483" y="90297"/>
                  </a:lnTo>
                  <a:close/>
                  <a:moveTo>
                    <a:pt x="164402" y="109347"/>
                  </a:moveTo>
                  <a:lnTo>
                    <a:pt x="0" y="109347"/>
                  </a:lnTo>
                  <a:lnTo>
                    <a:pt x="0" y="126778"/>
                  </a:lnTo>
                  <a:lnTo>
                    <a:pt x="164402" y="126778"/>
                  </a:lnTo>
                  <a:lnTo>
                    <a:pt x="164402" y="109347"/>
                  </a:lnTo>
                  <a:close/>
                  <a:moveTo>
                    <a:pt x="220218" y="90297"/>
                  </a:moveTo>
                  <a:lnTo>
                    <a:pt x="357378" y="90297"/>
                  </a:lnTo>
                  <a:lnTo>
                    <a:pt x="357378" y="72962"/>
                  </a:lnTo>
                  <a:lnTo>
                    <a:pt x="220218" y="72962"/>
                  </a:lnTo>
                  <a:lnTo>
                    <a:pt x="220218" y="90297"/>
                  </a:lnTo>
                  <a:close/>
                  <a:moveTo>
                    <a:pt x="97441" y="53816"/>
                  </a:moveTo>
                  <a:lnTo>
                    <a:pt x="357474" y="53816"/>
                  </a:lnTo>
                  <a:lnTo>
                    <a:pt x="357474" y="36481"/>
                  </a:lnTo>
                  <a:lnTo>
                    <a:pt x="97441" y="36481"/>
                  </a:lnTo>
                  <a:lnTo>
                    <a:pt x="97441" y="53816"/>
                  </a:lnTo>
                  <a:close/>
                  <a:moveTo>
                    <a:pt x="305371" y="0"/>
                  </a:moveTo>
                  <a:lnTo>
                    <a:pt x="305371" y="17335"/>
                  </a:lnTo>
                  <a:lnTo>
                    <a:pt x="357378" y="17335"/>
                  </a:lnTo>
                  <a:lnTo>
                    <a:pt x="357378" y="0"/>
                  </a:lnTo>
                  <a:lnTo>
                    <a:pt x="305371" y="0"/>
                  </a:lnTo>
                  <a:close/>
                  <a:moveTo>
                    <a:pt x="315659" y="126778"/>
                  </a:moveTo>
                  <a:lnTo>
                    <a:pt x="357378" y="126778"/>
                  </a:lnTo>
                  <a:lnTo>
                    <a:pt x="357378" y="109347"/>
                  </a:lnTo>
                  <a:lnTo>
                    <a:pt x="315659" y="109347"/>
                  </a:lnTo>
                  <a:lnTo>
                    <a:pt x="315659" y="126778"/>
                  </a:lnTo>
                  <a:close/>
                  <a:moveTo>
                    <a:pt x="120396" y="163259"/>
                  </a:moveTo>
                  <a:lnTo>
                    <a:pt x="222981" y="163259"/>
                  </a:lnTo>
                  <a:lnTo>
                    <a:pt x="222981" y="145828"/>
                  </a:lnTo>
                  <a:lnTo>
                    <a:pt x="120396" y="145828"/>
                  </a:lnTo>
                  <a:lnTo>
                    <a:pt x="120396" y="163259"/>
                  </a:lnTo>
                  <a:close/>
                  <a:moveTo>
                    <a:pt x="235363" y="163259"/>
                  </a:moveTo>
                  <a:lnTo>
                    <a:pt x="313563" y="163259"/>
                  </a:lnTo>
                  <a:lnTo>
                    <a:pt x="313563" y="145828"/>
                  </a:lnTo>
                  <a:lnTo>
                    <a:pt x="235363" y="145828"/>
                  </a:lnTo>
                  <a:lnTo>
                    <a:pt x="235363" y="1632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7425594" y="1639728"/>
              <a:ext cx="353948" cy="180117"/>
            </a:xfrm>
            <a:custGeom>
              <a:avLst/>
              <a:gdLst/>
              <a:ahLst/>
              <a:cxnLst/>
              <a:rect l="l" t="t" r="r" b="b"/>
              <a:pathLst>
                <a:path w="353948" h="180117" extrusionOk="0">
                  <a:moveTo>
                    <a:pt x="0" y="0"/>
                  </a:moveTo>
                  <a:lnTo>
                    <a:pt x="353949" y="0"/>
                  </a:lnTo>
                  <a:lnTo>
                    <a:pt x="353949" y="180118"/>
                  </a:lnTo>
                  <a:lnTo>
                    <a:pt x="0" y="1801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8" name="Google Shape;368;p15"/>
          <p:cNvGrpSpPr/>
          <p:nvPr/>
        </p:nvGrpSpPr>
        <p:grpSpPr>
          <a:xfrm flipH="1">
            <a:off x="96200" y="4469347"/>
            <a:ext cx="355444" cy="644072"/>
            <a:chOff x="1945386" y="5582316"/>
            <a:chExt cx="470725" cy="852963"/>
          </a:xfrm>
        </p:grpSpPr>
        <p:grpSp>
          <p:nvGrpSpPr>
            <p:cNvPr id="369" name="Google Shape;369;p15"/>
            <p:cNvGrpSpPr/>
            <p:nvPr/>
          </p:nvGrpSpPr>
          <p:grpSpPr>
            <a:xfrm>
              <a:off x="1945386" y="5582316"/>
              <a:ext cx="470725" cy="852963"/>
              <a:chOff x="1945386" y="5582316"/>
              <a:chExt cx="470725" cy="852963"/>
            </a:xfrm>
          </p:grpSpPr>
          <p:sp>
            <p:nvSpPr>
              <p:cNvPr id="370" name="Google Shape;370;p15"/>
              <p:cNvSpPr/>
              <p:nvPr/>
            </p:nvSpPr>
            <p:spPr>
              <a:xfrm>
                <a:off x="1945386" y="5582316"/>
                <a:ext cx="470725" cy="852963"/>
              </a:xfrm>
              <a:custGeom>
                <a:avLst/>
                <a:gdLst/>
                <a:ahLst/>
                <a:cxnLst/>
                <a:rect l="l" t="t" r="r" b="b"/>
                <a:pathLst>
                  <a:path w="470725" h="852963" extrusionOk="0">
                    <a:moveTo>
                      <a:pt x="435388" y="0"/>
                    </a:moveTo>
                    <a:cubicBezTo>
                      <a:pt x="454904" y="0"/>
                      <a:pt x="470726" y="15821"/>
                      <a:pt x="470726" y="35338"/>
                    </a:cubicBezTo>
                    <a:lnTo>
                      <a:pt x="470726" y="817626"/>
                    </a:lnTo>
                    <a:cubicBezTo>
                      <a:pt x="470726" y="837143"/>
                      <a:pt x="454904" y="852964"/>
                      <a:pt x="435388" y="852964"/>
                    </a:cubicBezTo>
                    <a:lnTo>
                      <a:pt x="35338" y="852964"/>
                    </a:lnTo>
                    <a:cubicBezTo>
                      <a:pt x="15821" y="852964"/>
                      <a:pt x="0" y="837143"/>
                      <a:pt x="0" y="817626"/>
                    </a:cubicBezTo>
                    <a:lnTo>
                      <a:pt x="0" y="35338"/>
                    </a:lnTo>
                    <a:cubicBezTo>
                      <a:pt x="0" y="15822"/>
                      <a:pt x="15821" y="0"/>
                      <a:pt x="353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15"/>
              <p:cNvSpPr/>
              <p:nvPr/>
            </p:nvSpPr>
            <p:spPr>
              <a:xfrm>
                <a:off x="1965864" y="5625846"/>
                <a:ext cx="429577" cy="699420"/>
              </a:xfrm>
              <a:custGeom>
                <a:avLst/>
                <a:gdLst/>
                <a:ahLst/>
                <a:cxnLst/>
                <a:rect l="l" t="t" r="r" b="b"/>
                <a:pathLst>
                  <a:path w="429577" h="699420" extrusionOk="0">
                    <a:moveTo>
                      <a:pt x="0" y="0"/>
                    </a:moveTo>
                    <a:lnTo>
                      <a:pt x="429578" y="0"/>
                    </a:lnTo>
                    <a:lnTo>
                      <a:pt x="429578" y="699421"/>
                    </a:lnTo>
                    <a:lnTo>
                      <a:pt x="0" y="69942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2" name="Google Shape;372;p15"/>
            <p:cNvSpPr/>
            <p:nvPr/>
          </p:nvSpPr>
          <p:spPr>
            <a:xfrm>
              <a:off x="1986438" y="6371462"/>
              <a:ext cx="388334" cy="32194"/>
            </a:xfrm>
            <a:custGeom>
              <a:avLst/>
              <a:gdLst/>
              <a:ahLst/>
              <a:cxnLst/>
              <a:rect l="l" t="t" r="r" b="b"/>
              <a:pathLst>
                <a:path w="388334" h="32194" extrusionOk="0">
                  <a:moveTo>
                    <a:pt x="88011" y="0"/>
                  </a:moveTo>
                  <a:lnTo>
                    <a:pt x="16097" y="0"/>
                  </a:lnTo>
                  <a:cubicBezTo>
                    <a:pt x="7239" y="0"/>
                    <a:pt x="0" y="7239"/>
                    <a:pt x="0" y="16097"/>
                  </a:cubicBezTo>
                  <a:cubicBezTo>
                    <a:pt x="0" y="24955"/>
                    <a:pt x="7239" y="32195"/>
                    <a:pt x="16097" y="32195"/>
                  </a:cubicBezTo>
                  <a:lnTo>
                    <a:pt x="88011" y="32195"/>
                  </a:lnTo>
                  <a:cubicBezTo>
                    <a:pt x="96869" y="32195"/>
                    <a:pt x="104108" y="24955"/>
                    <a:pt x="104108" y="16097"/>
                  </a:cubicBezTo>
                  <a:cubicBezTo>
                    <a:pt x="104108" y="7239"/>
                    <a:pt x="96869" y="0"/>
                    <a:pt x="88011" y="0"/>
                  </a:cubicBezTo>
                  <a:close/>
                  <a:moveTo>
                    <a:pt x="230124" y="0"/>
                  </a:moveTo>
                  <a:lnTo>
                    <a:pt x="158210" y="0"/>
                  </a:lnTo>
                  <a:cubicBezTo>
                    <a:pt x="149352" y="0"/>
                    <a:pt x="142113" y="7239"/>
                    <a:pt x="142113" y="16097"/>
                  </a:cubicBezTo>
                  <a:cubicBezTo>
                    <a:pt x="142113" y="24955"/>
                    <a:pt x="149352" y="32195"/>
                    <a:pt x="158210" y="32195"/>
                  </a:cubicBezTo>
                  <a:lnTo>
                    <a:pt x="230124" y="32195"/>
                  </a:lnTo>
                  <a:cubicBezTo>
                    <a:pt x="238982" y="32195"/>
                    <a:pt x="246221" y="24955"/>
                    <a:pt x="246221" y="16097"/>
                  </a:cubicBezTo>
                  <a:cubicBezTo>
                    <a:pt x="246221" y="7239"/>
                    <a:pt x="238982" y="0"/>
                    <a:pt x="230124" y="0"/>
                  </a:cubicBezTo>
                  <a:close/>
                  <a:moveTo>
                    <a:pt x="372237" y="0"/>
                  </a:moveTo>
                  <a:lnTo>
                    <a:pt x="300323" y="0"/>
                  </a:lnTo>
                  <a:cubicBezTo>
                    <a:pt x="291465" y="0"/>
                    <a:pt x="284226" y="7239"/>
                    <a:pt x="284226" y="16097"/>
                  </a:cubicBezTo>
                  <a:cubicBezTo>
                    <a:pt x="284226" y="24955"/>
                    <a:pt x="291465" y="32195"/>
                    <a:pt x="300323" y="32195"/>
                  </a:cubicBezTo>
                  <a:lnTo>
                    <a:pt x="372237" y="32195"/>
                  </a:lnTo>
                  <a:cubicBezTo>
                    <a:pt x="381095" y="32195"/>
                    <a:pt x="388334" y="24955"/>
                    <a:pt x="388334" y="16097"/>
                  </a:cubicBezTo>
                  <a:cubicBezTo>
                    <a:pt x="388334" y="7239"/>
                    <a:pt x="381095" y="0"/>
                    <a:pt x="372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3" name="Google Shape;373;p15"/>
          <p:cNvGrpSpPr/>
          <p:nvPr/>
        </p:nvGrpSpPr>
        <p:grpSpPr>
          <a:xfrm>
            <a:off x="7975988" y="116167"/>
            <a:ext cx="1061979" cy="558999"/>
            <a:chOff x="3859815" y="2867310"/>
            <a:chExt cx="1262157" cy="664368"/>
          </a:xfrm>
        </p:grpSpPr>
        <p:sp>
          <p:nvSpPr>
            <p:cNvPr id="374" name="Google Shape;374;p15"/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5" name="Google Shape;375;p15"/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376" name="Google Shape;376;p15"/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377" name="Google Shape;377;p15"/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378" name="Google Shape;378;p15"/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" name="Google Shape;379;p15"/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0" name="Google Shape;380;p15"/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381" name="Google Shape;381;p15"/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" name="Google Shape;382;p15"/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3" name="Google Shape;383;p15"/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384" name="Google Shape;384;p15"/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5" name="Google Shape;385;p15"/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86" name="Google Shape;386;p15"/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15"/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9" name="Google Shape;389;p15"/>
          <p:cNvGrpSpPr/>
          <p:nvPr/>
        </p:nvGrpSpPr>
        <p:grpSpPr>
          <a:xfrm rot="5400000" flipH="1">
            <a:off x="557972" y="4696603"/>
            <a:ext cx="16329" cy="218290"/>
            <a:chOff x="10809827" y="4402455"/>
            <a:chExt cx="24764" cy="330993"/>
          </a:xfrm>
        </p:grpSpPr>
        <p:sp>
          <p:nvSpPr>
            <p:cNvPr id="390" name="Google Shape;390;p15"/>
            <p:cNvSpPr/>
            <p:nvPr/>
          </p:nvSpPr>
          <p:spPr>
            <a:xfrm>
              <a:off x="10822209" y="4414266"/>
              <a:ext cx="9525" cy="307467"/>
            </a:xfrm>
            <a:custGeom>
              <a:avLst/>
              <a:gdLst/>
              <a:ahLst/>
              <a:cxnLst/>
              <a:rect l="l" t="t" r="r" b="b"/>
              <a:pathLst>
                <a:path w="9525" h="307467" extrusionOk="0">
                  <a:moveTo>
                    <a:pt x="-1" y="307467"/>
                  </a:moveTo>
                  <a:lnTo>
                    <a:pt x="-1" y="0"/>
                  </a:lnTo>
                </a:path>
              </a:pathLst>
            </a:custGeom>
            <a:solidFill>
              <a:schemeClr val="accent4"/>
            </a:solidFill>
            <a:ln w="10950" cap="flat" cmpd="sng">
              <a:solidFill>
                <a:schemeClr val="accent4"/>
              </a:solidFill>
              <a:prstDash val="dashDot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10809827" y="4708683"/>
              <a:ext cx="24764" cy="24765"/>
            </a:xfrm>
            <a:custGeom>
              <a:avLst/>
              <a:gdLst/>
              <a:ahLst/>
              <a:cxnLst/>
              <a:rect l="l" t="t" r="r" b="b"/>
              <a:pathLst>
                <a:path w="24764" h="24765" extrusionOk="0">
                  <a:moveTo>
                    <a:pt x="24765" y="12382"/>
                  </a:moveTo>
                  <a:cubicBezTo>
                    <a:pt x="24765" y="19240"/>
                    <a:pt x="19241" y="24765"/>
                    <a:pt x="12382" y="24765"/>
                  </a:cubicBezTo>
                  <a:cubicBezTo>
                    <a:pt x="5524" y="24765"/>
                    <a:pt x="0" y="19240"/>
                    <a:pt x="0" y="12382"/>
                  </a:cubicBezTo>
                  <a:cubicBezTo>
                    <a:pt x="0" y="5524"/>
                    <a:pt x="5524" y="0"/>
                    <a:pt x="12382" y="0"/>
                  </a:cubicBezTo>
                  <a:cubicBezTo>
                    <a:pt x="19241" y="0"/>
                    <a:pt x="24765" y="5524"/>
                    <a:pt x="24765" y="123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10809827" y="4402455"/>
              <a:ext cx="24764" cy="24764"/>
            </a:xfrm>
            <a:custGeom>
              <a:avLst/>
              <a:gdLst/>
              <a:ahLst/>
              <a:cxnLst/>
              <a:rect l="l" t="t" r="r" b="b"/>
              <a:pathLst>
                <a:path w="24764" h="24764" extrusionOk="0">
                  <a:moveTo>
                    <a:pt x="24765" y="12382"/>
                  </a:moveTo>
                  <a:cubicBezTo>
                    <a:pt x="24765" y="5524"/>
                    <a:pt x="19241" y="0"/>
                    <a:pt x="12382" y="0"/>
                  </a:cubicBezTo>
                  <a:cubicBezTo>
                    <a:pt x="5524" y="0"/>
                    <a:pt x="0" y="5524"/>
                    <a:pt x="0" y="12382"/>
                  </a:cubicBezTo>
                  <a:cubicBezTo>
                    <a:pt x="0" y="19240"/>
                    <a:pt x="5524" y="24765"/>
                    <a:pt x="12382" y="24765"/>
                  </a:cubicBezTo>
                  <a:cubicBezTo>
                    <a:pt x="19241" y="24765"/>
                    <a:pt x="24765" y="19240"/>
                    <a:pt x="24765" y="123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p15"/>
          <p:cNvSpPr/>
          <p:nvPr/>
        </p:nvSpPr>
        <p:spPr>
          <a:xfrm rot="-532595">
            <a:off x="7984139" y="4422751"/>
            <a:ext cx="1661199" cy="1343241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5"/>
          <p:cNvSpPr/>
          <p:nvPr/>
        </p:nvSpPr>
        <p:spPr>
          <a:xfrm rot="-5145822" flipH="1">
            <a:off x="-1235221" y="72085"/>
            <a:ext cx="2404292" cy="1318592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23"/>
          <p:cNvSpPr/>
          <p:nvPr/>
        </p:nvSpPr>
        <p:spPr>
          <a:xfrm rot="-1900174" flipH="1">
            <a:off x="-500059" y="-436065"/>
            <a:ext cx="1729608" cy="1398556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23"/>
          <p:cNvSpPr/>
          <p:nvPr/>
        </p:nvSpPr>
        <p:spPr>
          <a:xfrm rot="-3263452" flipH="1">
            <a:off x="5847147" y="3927927"/>
            <a:ext cx="2997856" cy="2576292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3"/>
          <p:cNvSpPr/>
          <p:nvPr/>
        </p:nvSpPr>
        <p:spPr>
          <a:xfrm rot="460623" flipH="1">
            <a:off x="6387251" y="-1517085"/>
            <a:ext cx="4087061" cy="330470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23"/>
          <p:cNvSpPr/>
          <p:nvPr/>
        </p:nvSpPr>
        <p:spPr>
          <a:xfrm rot="531593" flipH="1">
            <a:off x="-1222788" y="3829381"/>
            <a:ext cx="2902962" cy="234732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2" name="Google Shape;692;p23"/>
          <p:cNvGrpSpPr/>
          <p:nvPr/>
        </p:nvGrpSpPr>
        <p:grpSpPr>
          <a:xfrm>
            <a:off x="7931872" y="177093"/>
            <a:ext cx="997823" cy="737095"/>
            <a:chOff x="7931872" y="177093"/>
            <a:chExt cx="997823" cy="737095"/>
          </a:xfrm>
        </p:grpSpPr>
        <p:grpSp>
          <p:nvGrpSpPr>
            <p:cNvPr id="693" name="Google Shape;693;p23"/>
            <p:cNvGrpSpPr/>
            <p:nvPr/>
          </p:nvGrpSpPr>
          <p:grpSpPr>
            <a:xfrm>
              <a:off x="7931872" y="177093"/>
              <a:ext cx="919725" cy="318025"/>
              <a:chOff x="7230903" y="4635722"/>
              <a:chExt cx="652843" cy="225742"/>
            </a:xfrm>
          </p:grpSpPr>
          <p:sp>
            <p:nvSpPr>
              <p:cNvPr id="694" name="Google Shape;694;p23"/>
              <p:cNvSpPr/>
              <p:nvPr/>
            </p:nvSpPr>
            <p:spPr>
              <a:xfrm>
                <a:off x="7230903" y="4635722"/>
                <a:ext cx="652843" cy="225742"/>
              </a:xfrm>
              <a:custGeom>
                <a:avLst/>
                <a:gdLst/>
                <a:ahLst/>
                <a:cxnLst/>
                <a:rect l="l" t="t" r="r" b="b"/>
                <a:pathLst>
                  <a:path w="652843" h="225742" extrusionOk="0">
                    <a:moveTo>
                      <a:pt x="619030" y="0"/>
                    </a:moveTo>
                    <a:cubicBezTo>
                      <a:pt x="637705" y="0"/>
                      <a:pt x="652844" y="15139"/>
                      <a:pt x="652844" y="33814"/>
                    </a:cubicBezTo>
                    <a:lnTo>
                      <a:pt x="652844" y="191929"/>
                    </a:lnTo>
                    <a:cubicBezTo>
                      <a:pt x="652844" y="210603"/>
                      <a:pt x="637704" y="225742"/>
                      <a:pt x="619030" y="225742"/>
                    </a:cubicBezTo>
                    <a:lnTo>
                      <a:pt x="33814" y="225742"/>
                    </a:lnTo>
                    <a:cubicBezTo>
                      <a:pt x="15139" y="225742"/>
                      <a:pt x="0" y="210603"/>
                      <a:pt x="0" y="191929"/>
                    </a:cubicBezTo>
                    <a:lnTo>
                      <a:pt x="0" y="33814"/>
                    </a:lnTo>
                    <a:cubicBezTo>
                      <a:pt x="0" y="15139"/>
                      <a:pt x="15139" y="0"/>
                      <a:pt x="33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23"/>
              <p:cNvSpPr/>
              <p:nvPr/>
            </p:nvSpPr>
            <p:spPr>
              <a:xfrm>
                <a:off x="7287577" y="4672107"/>
                <a:ext cx="151161" cy="151161"/>
              </a:xfrm>
              <a:custGeom>
                <a:avLst/>
                <a:gdLst/>
                <a:ahLst/>
                <a:cxnLst/>
                <a:rect l="l" t="t" r="r" b="b"/>
                <a:pathLst>
                  <a:path w="151161" h="151161" extrusionOk="0">
                    <a:moveTo>
                      <a:pt x="0" y="0"/>
                    </a:moveTo>
                    <a:lnTo>
                      <a:pt x="151161" y="0"/>
                    </a:lnTo>
                    <a:lnTo>
                      <a:pt x="151161" y="151162"/>
                    </a:lnTo>
                    <a:lnTo>
                      <a:pt x="0" y="15116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96" name="Google Shape;696;p23"/>
              <p:cNvGrpSpPr/>
              <p:nvPr/>
            </p:nvGrpSpPr>
            <p:grpSpPr>
              <a:xfrm>
                <a:off x="7487126" y="4676394"/>
                <a:ext cx="332041" cy="142684"/>
                <a:chOff x="7487126" y="4676394"/>
                <a:chExt cx="332041" cy="142684"/>
              </a:xfrm>
            </p:grpSpPr>
            <p:sp>
              <p:nvSpPr>
                <p:cNvPr id="697" name="Google Shape;697;p23"/>
                <p:cNvSpPr/>
                <p:nvPr/>
              </p:nvSpPr>
              <p:spPr>
                <a:xfrm>
                  <a:off x="7487126" y="4676394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23"/>
                <p:cNvSpPr/>
                <p:nvPr/>
              </p:nvSpPr>
              <p:spPr>
                <a:xfrm>
                  <a:off x="7487126" y="4717161"/>
                  <a:ext cx="290322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322" h="20383" extrusionOk="0">
                      <a:moveTo>
                        <a:pt x="0" y="0"/>
                      </a:moveTo>
                      <a:lnTo>
                        <a:pt x="290322" y="0"/>
                      </a:lnTo>
                      <a:lnTo>
                        <a:pt x="290322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23"/>
                <p:cNvSpPr/>
                <p:nvPr/>
              </p:nvSpPr>
              <p:spPr>
                <a:xfrm>
                  <a:off x="7487126" y="4757928"/>
                  <a:ext cx="303942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942" h="20383" extrusionOk="0">
                      <a:moveTo>
                        <a:pt x="0" y="0"/>
                      </a:moveTo>
                      <a:lnTo>
                        <a:pt x="303942" y="0"/>
                      </a:lnTo>
                      <a:lnTo>
                        <a:pt x="303942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23"/>
                <p:cNvSpPr/>
                <p:nvPr/>
              </p:nvSpPr>
              <p:spPr>
                <a:xfrm>
                  <a:off x="7487126" y="4798695"/>
                  <a:ext cx="17154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45" h="20383" extrusionOk="0">
                      <a:moveTo>
                        <a:pt x="0" y="0"/>
                      </a:moveTo>
                      <a:lnTo>
                        <a:pt x="171545" y="0"/>
                      </a:lnTo>
                      <a:lnTo>
                        <a:pt x="17154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1" name="Google Shape;701;p23"/>
            <p:cNvGrpSpPr/>
            <p:nvPr/>
          </p:nvGrpSpPr>
          <p:grpSpPr>
            <a:xfrm>
              <a:off x="7931872" y="596163"/>
              <a:ext cx="919725" cy="318025"/>
              <a:chOff x="7230903" y="4933188"/>
              <a:chExt cx="652843" cy="225742"/>
            </a:xfrm>
          </p:grpSpPr>
          <p:grpSp>
            <p:nvGrpSpPr>
              <p:cNvPr id="702" name="Google Shape;702;p23"/>
              <p:cNvGrpSpPr/>
              <p:nvPr/>
            </p:nvGrpSpPr>
            <p:grpSpPr>
              <a:xfrm>
                <a:off x="7230903" y="4933188"/>
                <a:ext cx="652843" cy="225742"/>
                <a:chOff x="7230903" y="4933188"/>
                <a:chExt cx="652843" cy="225742"/>
              </a:xfrm>
            </p:grpSpPr>
            <p:sp>
              <p:nvSpPr>
                <p:cNvPr id="703" name="Google Shape;703;p23"/>
                <p:cNvSpPr/>
                <p:nvPr/>
              </p:nvSpPr>
              <p:spPr>
                <a:xfrm>
                  <a:off x="7230903" y="4933188"/>
                  <a:ext cx="652843" cy="225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843" h="225742" extrusionOk="0">
                      <a:moveTo>
                        <a:pt x="619030" y="0"/>
                      </a:moveTo>
                      <a:cubicBezTo>
                        <a:pt x="637705" y="0"/>
                        <a:pt x="652844" y="15139"/>
                        <a:pt x="652844" y="33814"/>
                      </a:cubicBezTo>
                      <a:lnTo>
                        <a:pt x="652844" y="191929"/>
                      </a:lnTo>
                      <a:cubicBezTo>
                        <a:pt x="652844" y="210604"/>
                        <a:pt x="637704" y="225742"/>
                        <a:pt x="619030" y="225742"/>
                      </a:cubicBezTo>
                      <a:lnTo>
                        <a:pt x="33814" y="225742"/>
                      </a:lnTo>
                      <a:cubicBezTo>
                        <a:pt x="15139" y="225742"/>
                        <a:pt x="0" y="210604"/>
                        <a:pt x="0" y="191929"/>
                      </a:cubicBezTo>
                      <a:lnTo>
                        <a:pt x="0" y="33814"/>
                      </a:lnTo>
                      <a:cubicBezTo>
                        <a:pt x="0" y="15139"/>
                        <a:pt x="15139" y="0"/>
                        <a:pt x="33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4" name="Google Shape;704;p23"/>
                <p:cNvSpPr/>
                <p:nvPr/>
              </p:nvSpPr>
              <p:spPr>
                <a:xfrm>
                  <a:off x="7287577" y="4969668"/>
                  <a:ext cx="151161" cy="151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61" h="151161" extrusionOk="0">
                      <a:moveTo>
                        <a:pt x="75534" y="151162"/>
                      </a:moveTo>
                      <a:lnTo>
                        <a:pt x="75534" y="151162"/>
                      </a:lnTo>
                      <a:cubicBezTo>
                        <a:pt x="33814" y="151162"/>
                        <a:pt x="0" y="117348"/>
                        <a:pt x="0" y="75629"/>
                      </a:cubicBezTo>
                      <a:lnTo>
                        <a:pt x="0" y="75629"/>
                      </a:lnTo>
                      <a:cubicBezTo>
                        <a:pt x="0" y="33909"/>
                        <a:pt x="33814" y="0"/>
                        <a:pt x="75534" y="0"/>
                      </a:cubicBezTo>
                      <a:lnTo>
                        <a:pt x="75534" y="0"/>
                      </a:lnTo>
                      <a:cubicBezTo>
                        <a:pt x="117253" y="0"/>
                        <a:pt x="151162" y="33814"/>
                        <a:pt x="151162" y="75533"/>
                      </a:cubicBezTo>
                      <a:lnTo>
                        <a:pt x="151162" y="75533"/>
                      </a:lnTo>
                      <a:cubicBezTo>
                        <a:pt x="151162" y="117253"/>
                        <a:pt x="117348" y="151162"/>
                        <a:pt x="75534" y="15116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05" name="Google Shape;705;p23"/>
                <p:cNvGrpSpPr/>
                <p:nvPr/>
              </p:nvGrpSpPr>
              <p:grpSpPr>
                <a:xfrm>
                  <a:off x="7487126" y="4973859"/>
                  <a:ext cx="332041" cy="142684"/>
                  <a:chOff x="7487126" y="4973859"/>
                  <a:chExt cx="332041" cy="142684"/>
                </a:xfrm>
              </p:grpSpPr>
              <p:sp>
                <p:nvSpPr>
                  <p:cNvPr id="706" name="Google Shape;706;p23"/>
                  <p:cNvSpPr/>
                  <p:nvPr/>
                </p:nvSpPr>
                <p:spPr>
                  <a:xfrm>
                    <a:off x="7506747" y="4973859"/>
                    <a:ext cx="280034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034" h="20383" extrusionOk="0">
                        <a:moveTo>
                          <a:pt x="0" y="0"/>
                        </a:moveTo>
                        <a:lnTo>
                          <a:pt x="280035" y="0"/>
                        </a:lnTo>
                        <a:lnTo>
                          <a:pt x="280035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7" name="Google Shape;707;p23"/>
                  <p:cNvSpPr/>
                  <p:nvPr/>
                </p:nvSpPr>
                <p:spPr>
                  <a:xfrm>
                    <a:off x="7487126" y="5014626"/>
                    <a:ext cx="205073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073" h="20383" extrusionOk="0">
                        <a:moveTo>
                          <a:pt x="0" y="0"/>
                        </a:moveTo>
                        <a:lnTo>
                          <a:pt x="205073" y="0"/>
                        </a:lnTo>
                        <a:lnTo>
                          <a:pt x="205073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8" name="Google Shape;708;p23"/>
                  <p:cNvSpPr/>
                  <p:nvPr/>
                </p:nvSpPr>
                <p:spPr>
                  <a:xfrm>
                    <a:off x="7487126" y="5055393"/>
                    <a:ext cx="332041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041" h="20383" extrusionOk="0">
                        <a:moveTo>
                          <a:pt x="0" y="0"/>
                        </a:moveTo>
                        <a:lnTo>
                          <a:pt x="332041" y="0"/>
                        </a:lnTo>
                        <a:lnTo>
                          <a:pt x="332041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9" name="Google Shape;709;p23"/>
                  <p:cNvSpPr/>
                  <p:nvPr/>
                </p:nvSpPr>
                <p:spPr>
                  <a:xfrm>
                    <a:off x="7487126" y="5096160"/>
                    <a:ext cx="171545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545" h="20383" extrusionOk="0">
                        <a:moveTo>
                          <a:pt x="0" y="0"/>
                        </a:moveTo>
                        <a:lnTo>
                          <a:pt x="171545" y="0"/>
                        </a:lnTo>
                        <a:lnTo>
                          <a:pt x="171545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710" name="Google Shape;710;p23"/>
              <p:cNvSpPr/>
              <p:nvPr/>
            </p:nvSpPr>
            <p:spPr>
              <a:xfrm>
                <a:off x="7338250" y="5011639"/>
                <a:ext cx="50734" cy="60632"/>
              </a:xfrm>
              <a:custGeom>
                <a:avLst/>
                <a:gdLst/>
                <a:ahLst/>
                <a:cxnLst/>
                <a:rect l="l" t="t" r="r" b="b"/>
                <a:pathLst>
                  <a:path w="50734" h="60632" extrusionOk="0">
                    <a:moveTo>
                      <a:pt x="0" y="4892"/>
                    </a:moveTo>
                    <a:lnTo>
                      <a:pt x="0" y="55851"/>
                    </a:lnTo>
                    <a:cubicBezTo>
                      <a:pt x="0" y="59566"/>
                      <a:pt x="4001" y="61851"/>
                      <a:pt x="7239" y="59947"/>
                    </a:cubicBezTo>
                    <a:lnTo>
                      <a:pt x="48387" y="35563"/>
                    </a:lnTo>
                    <a:cubicBezTo>
                      <a:pt x="51435" y="33753"/>
                      <a:pt x="51531" y="29371"/>
                      <a:pt x="48578" y="27371"/>
                    </a:cubicBezTo>
                    <a:lnTo>
                      <a:pt x="7430" y="796"/>
                    </a:lnTo>
                    <a:cubicBezTo>
                      <a:pt x="4191" y="-1299"/>
                      <a:pt x="0" y="987"/>
                      <a:pt x="0" y="47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1" name="Google Shape;711;p23"/>
            <p:cNvGrpSpPr/>
            <p:nvPr/>
          </p:nvGrpSpPr>
          <p:grpSpPr>
            <a:xfrm>
              <a:off x="8756326" y="539537"/>
              <a:ext cx="173370" cy="112691"/>
              <a:chOff x="7816120" y="4892994"/>
              <a:chExt cx="123062" cy="79991"/>
            </a:xfrm>
          </p:grpSpPr>
          <p:grpSp>
            <p:nvGrpSpPr>
              <p:cNvPr id="712" name="Google Shape;712;p23"/>
              <p:cNvGrpSpPr/>
              <p:nvPr/>
            </p:nvGrpSpPr>
            <p:grpSpPr>
              <a:xfrm>
                <a:off x="7816120" y="4902803"/>
                <a:ext cx="123062" cy="63817"/>
                <a:chOff x="7816120" y="4902803"/>
                <a:chExt cx="123062" cy="63817"/>
              </a:xfrm>
            </p:grpSpPr>
            <p:sp>
              <p:nvSpPr>
                <p:cNvPr id="713" name="Google Shape;713;p23"/>
                <p:cNvSpPr/>
                <p:nvPr/>
              </p:nvSpPr>
              <p:spPr>
                <a:xfrm>
                  <a:off x="7816120" y="4902803"/>
                  <a:ext cx="123062" cy="63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62" h="63817" extrusionOk="0">
                      <a:moveTo>
                        <a:pt x="61531" y="63817"/>
                      </a:moveTo>
                      <a:cubicBezTo>
                        <a:pt x="86963" y="63817"/>
                        <a:pt x="109442" y="51244"/>
                        <a:pt x="123063" y="31909"/>
                      </a:cubicBezTo>
                      <a:cubicBezTo>
                        <a:pt x="109442" y="12573"/>
                        <a:pt x="86963" y="0"/>
                        <a:pt x="61531" y="0"/>
                      </a:cubicBezTo>
                      <a:cubicBezTo>
                        <a:pt x="36100" y="0"/>
                        <a:pt x="13621" y="12573"/>
                        <a:pt x="0" y="31909"/>
                      </a:cubicBezTo>
                      <a:cubicBezTo>
                        <a:pt x="13621" y="51244"/>
                        <a:pt x="36100" y="63817"/>
                        <a:pt x="61531" y="638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Google Shape;714;p23"/>
                <p:cNvSpPr/>
                <p:nvPr/>
              </p:nvSpPr>
              <p:spPr>
                <a:xfrm>
                  <a:off x="7858029" y="4915090"/>
                  <a:ext cx="39242" cy="39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42" h="39243" extrusionOk="0">
                      <a:moveTo>
                        <a:pt x="39243" y="19621"/>
                      </a:moveTo>
                      <a:cubicBezTo>
                        <a:pt x="39243" y="30458"/>
                        <a:pt x="30458" y="39243"/>
                        <a:pt x="19621" y="39243"/>
                      </a:cubicBezTo>
                      <a:cubicBezTo>
                        <a:pt x="8785" y="39243"/>
                        <a:pt x="0" y="30458"/>
                        <a:pt x="0" y="19621"/>
                      </a:cubicBezTo>
                      <a:cubicBezTo>
                        <a:pt x="0" y="8785"/>
                        <a:pt x="8785" y="0"/>
                        <a:pt x="19621" y="0"/>
                      </a:cubicBezTo>
                      <a:cubicBezTo>
                        <a:pt x="30458" y="0"/>
                        <a:pt x="39243" y="8785"/>
                        <a:pt x="39243" y="1962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15" name="Google Shape;715;p23"/>
              <p:cNvSpPr/>
              <p:nvPr/>
            </p:nvSpPr>
            <p:spPr>
              <a:xfrm rot="-2700000">
                <a:off x="7825456" y="4928129"/>
                <a:ext cx="103403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03346" h="9715" extrusionOk="0">
                    <a:moveTo>
                      <a:pt x="0" y="0"/>
                    </a:moveTo>
                    <a:lnTo>
                      <a:pt x="103346" y="0"/>
                    </a:lnTo>
                    <a:lnTo>
                      <a:pt x="103346" y="9716"/>
                    </a:lnTo>
                    <a:lnTo>
                      <a:pt x="0" y="97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047175" y="2571975"/>
            <a:ext cx="4383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047175" y="1321975"/>
            <a:ext cx="1235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>
            <a:spLocks noGrp="1"/>
          </p:cNvSpPr>
          <p:nvPr>
            <p:ph type="pic" idx="3"/>
          </p:nvPr>
        </p:nvSpPr>
        <p:spPr>
          <a:xfrm>
            <a:off x="484625" y="1076550"/>
            <a:ext cx="2990400" cy="2990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" name="Google Shape;17;p3"/>
          <p:cNvSpPr/>
          <p:nvPr/>
        </p:nvSpPr>
        <p:spPr>
          <a:xfrm rot="-3263452" flipH="1">
            <a:off x="5847147" y="3927927"/>
            <a:ext cx="2997856" cy="2576292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 rot="460623" flipH="1">
            <a:off x="6387251" y="-1517085"/>
            <a:ext cx="4087061" cy="330470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rot="-4592116" flipH="1">
            <a:off x="6189" y="113200"/>
            <a:ext cx="642877" cy="519829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4679150" y="2453574"/>
            <a:ext cx="33843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2"/>
          </p:nvPr>
        </p:nvSpPr>
        <p:spPr>
          <a:xfrm>
            <a:off x="1080525" y="2453574"/>
            <a:ext cx="33843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1080536" y="1817200"/>
            <a:ext cx="3384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4"/>
          </p:nvPr>
        </p:nvSpPr>
        <p:spPr>
          <a:xfrm>
            <a:off x="4679164" y="1817200"/>
            <a:ext cx="3384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 rot="5551952">
            <a:off x="-721531" y="4084618"/>
            <a:ext cx="2053998" cy="1765206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 rot="-460685">
            <a:off x="-850641" y="-888875"/>
            <a:ext cx="2082611" cy="1683994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"/>
          <p:cNvSpPr/>
          <p:nvPr/>
        </p:nvSpPr>
        <p:spPr>
          <a:xfrm rot="3259731">
            <a:off x="7063135" y="-804478"/>
            <a:ext cx="3168421" cy="2561976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811975" y="1032900"/>
            <a:ext cx="2804400" cy="10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subTitle" idx="1"/>
          </p:nvPr>
        </p:nvSpPr>
        <p:spPr>
          <a:xfrm>
            <a:off x="811975" y="2039700"/>
            <a:ext cx="4294800" cy="20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7"/>
          <p:cNvSpPr>
            <a:spLocks noGrp="1"/>
          </p:cNvSpPr>
          <p:nvPr>
            <p:ph type="pic" idx="2"/>
          </p:nvPr>
        </p:nvSpPr>
        <p:spPr>
          <a:xfrm>
            <a:off x="5668975" y="1076550"/>
            <a:ext cx="2990400" cy="2990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40" name="Google Shape;140;p7"/>
          <p:cNvSpPr/>
          <p:nvPr/>
        </p:nvSpPr>
        <p:spPr>
          <a:xfrm rot="-2381697">
            <a:off x="-1265120" y="-661594"/>
            <a:ext cx="3096202" cy="2008988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7"/>
          <p:cNvSpPr/>
          <p:nvPr/>
        </p:nvSpPr>
        <p:spPr>
          <a:xfrm rot="-7296874">
            <a:off x="-735040" y="4231574"/>
            <a:ext cx="2036053" cy="1508864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7"/>
          <p:cNvGrpSpPr/>
          <p:nvPr/>
        </p:nvGrpSpPr>
        <p:grpSpPr>
          <a:xfrm>
            <a:off x="65066" y="4373044"/>
            <a:ext cx="878158" cy="654532"/>
            <a:chOff x="1114425" y="4361211"/>
            <a:chExt cx="573023" cy="427101"/>
          </a:xfrm>
        </p:grpSpPr>
        <p:grpSp>
          <p:nvGrpSpPr>
            <p:cNvPr id="143" name="Google Shape;143;p7"/>
            <p:cNvGrpSpPr/>
            <p:nvPr/>
          </p:nvGrpSpPr>
          <p:grpSpPr>
            <a:xfrm>
              <a:off x="1114425" y="4361211"/>
              <a:ext cx="573023" cy="427101"/>
              <a:chOff x="1114425" y="4361211"/>
              <a:chExt cx="573023" cy="427101"/>
            </a:xfrm>
          </p:grpSpPr>
          <p:sp>
            <p:nvSpPr>
              <p:cNvPr id="144" name="Google Shape;144;p7"/>
              <p:cNvSpPr/>
              <p:nvPr/>
            </p:nvSpPr>
            <p:spPr>
              <a:xfrm>
                <a:off x="1241964" y="4361211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715"/>
                    </a:moveTo>
                    <a:lnTo>
                      <a:pt x="173450" y="42005"/>
                    </a:lnTo>
                    <a:cubicBezTo>
                      <a:pt x="178403" y="46958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rgbClr val="3536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7"/>
              <p:cNvSpPr/>
              <p:nvPr/>
            </p:nvSpPr>
            <p:spPr>
              <a:xfrm>
                <a:off x="1178242" y="4425029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620"/>
                    </a:moveTo>
                    <a:lnTo>
                      <a:pt x="173450" y="41910"/>
                    </a:lnTo>
                    <a:cubicBezTo>
                      <a:pt x="178403" y="46863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rgbClr val="4244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7"/>
              <p:cNvSpPr/>
              <p:nvPr/>
            </p:nvSpPr>
            <p:spPr>
              <a:xfrm>
                <a:off x="1114425" y="4488846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620"/>
                    </a:moveTo>
                    <a:lnTo>
                      <a:pt x="173450" y="41910"/>
                    </a:lnTo>
                    <a:cubicBezTo>
                      <a:pt x="178403" y="46863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811"/>
                    </a:cubicBezTo>
                    <a:close/>
                  </a:path>
                </a:pathLst>
              </a:custGeom>
              <a:solidFill>
                <a:srgbClr val="6F70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" name="Google Shape;147;p7"/>
            <p:cNvSpPr/>
            <p:nvPr/>
          </p:nvSpPr>
          <p:spPr>
            <a:xfrm>
              <a:off x="1303210" y="4628965"/>
              <a:ext cx="68735" cy="82063"/>
            </a:xfrm>
            <a:custGeom>
              <a:avLst/>
              <a:gdLst/>
              <a:ahLst/>
              <a:cxnLst/>
              <a:rect l="l" t="t" r="r" b="b"/>
              <a:pathLst>
                <a:path w="68735" h="82063" extrusionOk="0">
                  <a:moveTo>
                    <a:pt x="0" y="6471"/>
                  </a:moveTo>
                  <a:lnTo>
                    <a:pt x="0" y="75527"/>
                  </a:lnTo>
                  <a:cubicBezTo>
                    <a:pt x="0" y="80575"/>
                    <a:pt x="5524" y="83719"/>
                    <a:pt x="9811" y="81147"/>
                  </a:cubicBezTo>
                  <a:lnTo>
                    <a:pt x="65532" y="48095"/>
                  </a:lnTo>
                  <a:cubicBezTo>
                    <a:pt x="69723" y="45619"/>
                    <a:pt x="69818" y="39618"/>
                    <a:pt x="65723" y="37046"/>
                  </a:cubicBezTo>
                  <a:lnTo>
                    <a:pt x="10001" y="1042"/>
                  </a:lnTo>
                  <a:cubicBezTo>
                    <a:pt x="5715" y="-1721"/>
                    <a:pt x="0" y="1327"/>
                    <a:pt x="0" y="64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0" name="Google Shape;150;p8"/>
          <p:cNvSpPr/>
          <p:nvPr/>
        </p:nvSpPr>
        <p:spPr>
          <a:xfrm rot="-3263452" flipH="1">
            <a:off x="5847147" y="3927927"/>
            <a:ext cx="2997856" cy="2576292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 rot="460623" flipH="1">
            <a:off x="6387251" y="-1517085"/>
            <a:ext cx="4087061" cy="330470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 rot="-4592116" flipH="1">
            <a:off x="6189" y="113200"/>
            <a:ext cx="642877" cy="519829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9"/>
          <p:cNvSpPr/>
          <p:nvPr/>
        </p:nvSpPr>
        <p:spPr>
          <a:xfrm rot="3263452">
            <a:off x="-163955" y="3927927"/>
            <a:ext cx="2997856" cy="2576292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"/>
          <p:cNvSpPr/>
          <p:nvPr/>
        </p:nvSpPr>
        <p:spPr>
          <a:xfrm rot="-460623">
            <a:off x="-1793263" y="-1517085"/>
            <a:ext cx="4087061" cy="330470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 rot="4592047">
            <a:off x="7797256" y="593203"/>
            <a:ext cx="1475158" cy="1192809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"/>
          <p:cNvSpPr txBox="1">
            <a:spLocks noGrp="1"/>
          </p:cNvSpPr>
          <p:nvPr>
            <p:ph type="title"/>
          </p:nvPr>
        </p:nvSpPr>
        <p:spPr>
          <a:xfrm>
            <a:off x="811975" y="1032900"/>
            <a:ext cx="2804400" cy="10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4"/>
          <p:cNvSpPr txBox="1">
            <a:spLocks noGrp="1"/>
          </p:cNvSpPr>
          <p:nvPr>
            <p:ph type="subTitle" idx="1"/>
          </p:nvPr>
        </p:nvSpPr>
        <p:spPr>
          <a:xfrm>
            <a:off x="811975" y="2039700"/>
            <a:ext cx="4294800" cy="20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4"/>
          <p:cNvSpPr>
            <a:spLocks noGrp="1"/>
          </p:cNvSpPr>
          <p:nvPr>
            <p:ph type="pic" idx="2"/>
          </p:nvPr>
        </p:nvSpPr>
        <p:spPr>
          <a:xfrm>
            <a:off x="5668975" y="1076550"/>
            <a:ext cx="2990400" cy="2990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7" name="Google Shape;347;p14"/>
          <p:cNvSpPr/>
          <p:nvPr/>
        </p:nvSpPr>
        <p:spPr>
          <a:xfrm rot="-2381697">
            <a:off x="-1265120" y="-661594"/>
            <a:ext cx="3096202" cy="2008988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4"/>
          <p:cNvSpPr/>
          <p:nvPr/>
        </p:nvSpPr>
        <p:spPr>
          <a:xfrm rot="-7296874">
            <a:off x="-735040" y="4231574"/>
            <a:ext cx="2036053" cy="1508864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14"/>
          <p:cNvGrpSpPr/>
          <p:nvPr/>
        </p:nvGrpSpPr>
        <p:grpSpPr>
          <a:xfrm>
            <a:off x="65066" y="4373044"/>
            <a:ext cx="878158" cy="654532"/>
            <a:chOff x="1114425" y="4361211"/>
            <a:chExt cx="573023" cy="427101"/>
          </a:xfrm>
        </p:grpSpPr>
        <p:grpSp>
          <p:nvGrpSpPr>
            <p:cNvPr id="350" name="Google Shape;350;p14"/>
            <p:cNvGrpSpPr/>
            <p:nvPr/>
          </p:nvGrpSpPr>
          <p:grpSpPr>
            <a:xfrm>
              <a:off x="1114425" y="4361211"/>
              <a:ext cx="573023" cy="427101"/>
              <a:chOff x="1114425" y="4361211"/>
              <a:chExt cx="573023" cy="427101"/>
            </a:xfrm>
          </p:grpSpPr>
          <p:sp>
            <p:nvSpPr>
              <p:cNvPr id="351" name="Google Shape;351;p14"/>
              <p:cNvSpPr/>
              <p:nvPr/>
            </p:nvSpPr>
            <p:spPr>
              <a:xfrm>
                <a:off x="1241964" y="4361211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715"/>
                    </a:moveTo>
                    <a:lnTo>
                      <a:pt x="173450" y="42005"/>
                    </a:lnTo>
                    <a:cubicBezTo>
                      <a:pt x="178403" y="46958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rgbClr val="3536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178242" y="4425029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620"/>
                    </a:moveTo>
                    <a:lnTo>
                      <a:pt x="173450" y="41910"/>
                    </a:lnTo>
                    <a:cubicBezTo>
                      <a:pt x="178403" y="46863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rgbClr val="4244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>
                <a:off x="1114425" y="4488846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620"/>
                    </a:moveTo>
                    <a:lnTo>
                      <a:pt x="173450" y="41910"/>
                    </a:lnTo>
                    <a:cubicBezTo>
                      <a:pt x="178403" y="46863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811"/>
                    </a:cubicBezTo>
                    <a:close/>
                  </a:path>
                </a:pathLst>
              </a:custGeom>
              <a:solidFill>
                <a:srgbClr val="6F70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4" name="Google Shape;354;p14"/>
            <p:cNvSpPr/>
            <p:nvPr/>
          </p:nvSpPr>
          <p:spPr>
            <a:xfrm>
              <a:off x="1303210" y="4628965"/>
              <a:ext cx="68735" cy="82063"/>
            </a:xfrm>
            <a:custGeom>
              <a:avLst/>
              <a:gdLst/>
              <a:ahLst/>
              <a:cxnLst/>
              <a:rect l="l" t="t" r="r" b="b"/>
              <a:pathLst>
                <a:path w="68735" h="82063" extrusionOk="0">
                  <a:moveTo>
                    <a:pt x="0" y="6471"/>
                  </a:moveTo>
                  <a:lnTo>
                    <a:pt x="0" y="75527"/>
                  </a:lnTo>
                  <a:cubicBezTo>
                    <a:pt x="0" y="80575"/>
                    <a:pt x="5524" y="83719"/>
                    <a:pt x="9811" y="81147"/>
                  </a:cubicBezTo>
                  <a:lnTo>
                    <a:pt x="65532" y="48095"/>
                  </a:lnTo>
                  <a:cubicBezTo>
                    <a:pt x="69723" y="45619"/>
                    <a:pt x="69818" y="39618"/>
                    <a:pt x="65723" y="37046"/>
                  </a:cubicBezTo>
                  <a:lnTo>
                    <a:pt x="10001" y="1042"/>
                  </a:lnTo>
                  <a:cubicBezTo>
                    <a:pt x="5715" y="-1721"/>
                    <a:pt x="0" y="1327"/>
                    <a:pt x="0" y="64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alphaModFix amt="22618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60" r:id="rId9"/>
    <p:sldLayoutId id="2147483661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28"/>
          <p:cNvSpPr/>
          <p:nvPr/>
        </p:nvSpPr>
        <p:spPr>
          <a:xfrm rot="1053742">
            <a:off x="5407589" y="222318"/>
            <a:ext cx="3924593" cy="3923829"/>
          </a:xfrm>
          <a:custGeom>
            <a:avLst/>
            <a:gdLst/>
            <a:ahLst/>
            <a:cxnLst/>
            <a:rect l="l" t="t" r="r" b="b"/>
            <a:pathLst>
              <a:path w="45721" h="44028" extrusionOk="0">
                <a:moveTo>
                  <a:pt x="22493" y="0"/>
                </a:moveTo>
                <a:cubicBezTo>
                  <a:pt x="21088" y="0"/>
                  <a:pt x="19696" y="207"/>
                  <a:pt x="18384" y="686"/>
                </a:cubicBezTo>
                <a:cubicBezTo>
                  <a:pt x="16538" y="1365"/>
                  <a:pt x="14788" y="2674"/>
                  <a:pt x="13800" y="4401"/>
                </a:cubicBezTo>
                <a:cubicBezTo>
                  <a:pt x="12502" y="6663"/>
                  <a:pt x="12633" y="9461"/>
                  <a:pt x="11597" y="11842"/>
                </a:cubicBezTo>
                <a:cubicBezTo>
                  <a:pt x="10764" y="13771"/>
                  <a:pt x="8704" y="14926"/>
                  <a:pt x="7073" y="16116"/>
                </a:cubicBezTo>
                <a:cubicBezTo>
                  <a:pt x="4548" y="17962"/>
                  <a:pt x="2048" y="20141"/>
                  <a:pt x="1179" y="23260"/>
                </a:cubicBezTo>
                <a:cubicBezTo>
                  <a:pt x="0" y="27415"/>
                  <a:pt x="346" y="32368"/>
                  <a:pt x="2715" y="36071"/>
                </a:cubicBezTo>
                <a:cubicBezTo>
                  <a:pt x="4489" y="38834"/>
                  <a:pt x="7513" y="39655"/>
                  <a:pt x="10644" y="39715"/>
                </a:cubicBezTo>
                <a:cubicBezTo>
                  <a:pt x="10740" y="39716"/>
                  <a:pt x="10835" y="39717"/>
                  <a:pt x="10932" y="39717"/>
                </a:cubicBezTo>
                <a:cubicBezTo>
                  <a:pt x="12378" y="39717"/>
                  <a:pt x="13967" y="39555"/>
                  <a:pt x="15526" y="39555"/>
                </a:cubicBezTo>
                <a:cubicBezTo>
                  <a:pt x="17089" y="39555"/>
                  <a:pt x="18623" y="39718"/>
                  <a:pt x="19955" y="40369"/>
                </a:cubicBezTo>
                <a:cubicBezTo>
                  <a:pt x="23538" y="42115"/>
                  <a:pt x="27996" y="44028"/>
                  <a:pt x="32241" y="44028"/>
                </a:cubicBezTo>
                <a:cubicBezTo>
                  <a:pt x="33555" y="44028"/>
                  <a:pt x="34848" y="43845"/>
                  <a:pt x="36088" y="43417"/>
                </a:cubicBezTo>
                <a:cubicBezTo>
                  <a:pt x="41505" y="41548"/>
                  <a:pt x="44149" y="37905"/>
                  <a:pt x="44934" y="33178"/>
                </a:cubicBezTo>
                <a:cubicBezTo>
                  <a:pt x="45720" y="28463"/>
                  <a:pt x="43565" y="24534"/>
                  <a:pt x="42875" y="20796"/>
                </a:cubicBezTo>
                <a:cubicBezTo>
                  <a:pt x="42446" y="18438"/>
                  <a:pt x="42160" y="15819"/>
                  <a:pt x="41422" y="13473"/>
                </a:cubicBezTo>
                <a:cubicBezTo>
                  <a:pt x="41148" y="12580"/>
                  <a:pt x="40779" y="11711"/>
                  <a:pt x="40339" y="10890"/>
                </a:cubicBezTo>
                <a:cubicBezTo>
                  <a:pt x="38076" y="6675"/>
                  <a:pt x="34100" y="3496"/>
                  <a:pt x="29766" y="1615"/>
                </a:cubicBezTo>
                <a:cubicBezTo>
                  <a:pt x="27553" y="661"/>
                  <a:pt x="25002" y="0"/>
                  <a:pt x="22493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8"/>
          <p:cNvSpPr txBox="1">
            <a:spLocks noGrp="1"/>
          </p:cNvSpPr>
          <p:nvPr>
            <p:ph type="ctrTitle"/>
          </p:nvPr>
        </p:nvSpPr>
        <p:spPr>
          <a:xfrm>
            <a:off x="327430" y="685804"/>
            <a:ext cx="5433225" cy="30752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AI-Powered Student Grading &amp; Teacher Guidance Automation System</a:t>
            </a:r>
            <a:endParaRPr sz="4000"/>
          </a:p>
        </p:txBody>
      </p:sp>
      <p:sp>
        <p:nvSpPr>
          <p:cNvPr id="756" name="Google Shape;756;p28"/>
          <p:cNvSpPr txBox="1">
            <a:spLocks noGrp="1"/>
          </p:cNvSpPr>
          <p:nvPr>
            <p:ph type="subTitle" idx="1"/>
          </p:nvPr>
        </p:nvSpPr>
        <p:spPr>
          <a:xfrm>
            <a:off x="400357" y="3976669"/>
            <a:ext cx="4112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25-26J-162</a:t>
            </a:r>
            <a:endParaRPr b="1"/>
          </a:p>
        </p:txBody>
      </p:sp>
      <p:grpSp>
        <p:nvGrpSpPr>
          <p:cNvPr id="757" name="Google Shape;757;p28"/>
          <p:cNvGrpSpPr/>
          <p:nvPr/>
        </p:nvGrpSpPr>
        <p:grpSpPr>
          <a:xfrm>
            <a:off x="5197785" y="496688"/>
            <a:ext cx="3019266" cy="3076516"/>
            <a:chOff x="5165167" y="656304"/>
            <a:chExt cx="3841016" cy="3831227"/>
          </a:xfrm>
        </p:grpSpPr>
        <p:grpSp>
          <p:nvGrpSpPr>
            <p:cNvPr id="758" name="Google Shape;758;p28"/>
            <p:cNvGrpSpPr/>
            <p:nvPr/>
          </p:nvGrpSpPr>
          <p:grpSpPr>
            <a:xfrm>
              <a:off x="5631671" y="1763892"/>
              <a:ext cx="2961644" cy="1992931"/>
              <a:chOff x="5311140" y="3874579"/>
              <a:chExt cx="2693384" cy="1812416"/>
            </a:xfrm>
          </p:grpSpPr>
          <p:grpSp>
            <p:nvGrpSpPr>
              <p:cNvPr id="759" name="Google Shape;759;p28"/>
              <p:cNvGrpSpPr/>
              <p:nvPr/>
            </p:nvGrpSpPr>
            <p:grpSpPr>
              <a:xfrm>
                <a:off x="6183439" y="5359431"/>
                <a:ext cx="948880" cy="327564"/>
                <a:chOff x="6183439" y="5359431"/>
                <a:chExt cx="948880" cy="327564"/>
              </a:xfrm>
            </p:grpSpPr>
            <p:sp>
              <p:nvSpPr>
                <p:cNvPr id="760" name="Google Shape;760;p28"/>
                <p:cNvSpPr/>
                <p:nvPr/>
              </p:nvSpPr>
              <p:spPr>
                <a:xfrm>
                  <a:off x="6459569" y="5359431"/>
                  <a:ext cx="396621" cy="29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21" h="291274" extrusionOk="0">
                      <a:moveTo>
                        <a:pt x="396621" y="0"/>
                      </a:moveTo>
                      <a:lnTo>
                        <a:pt x="396621" y="291274"/>
                      </a:lnTo>
                      <a:lnTo>
                        <a:pt x="0" y="291274"/>
                      </a:lnTo>
                      <a:lnTo>
                        <a:pt x="0" y="0"/>
                      </a:lnTo>
                      <a:lnTo>
                        <a:pt x="140304" y="0"/>
                      </a:lnTo>
                      <a:lnTo>
                        <a:pt x="140304" y="140017"/>
                      </a:lnTo>
                      <a:cubicBezTo>
                        <a:pt x="140304" y="171926"/>
                        <a:pt x="166402" y="198120"/>
                        <a:pt x="198311" y="198120"/>
                      </a:cubicBezTo>
                      <a:cubicBezTo>
                        <a:pt x="230220" y="198120"/>
                        <a:pt x="256413" y="171926"/>
                        <a:pt x="256413" y="140017"/>
                      </a:cubicBezTo>
                      <a:lnTo>
                        <a:pt x="256413" y="0"/>
                      </a:lnTo>
                      <a:lnTo>
                        <a:pt x="39662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1" name="Google Shape;761;p28"/>
                <p:cNvSpPr/>
                <p:nvPr/>
              </p:nvSpPr>
              <p:spPr>
                <a:xfrm>
                  <a:off x="6459569" y="5359431"/>
                  <a:ext cx="140303" cy="5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303" h="59054" extrusionOk="0">
                      <a:moveTo>
                        <a:pt x="0" y="0"/>
                      </a:moveTo>
                      <a:lnTo>
                        <a:pt x="140304" y="0"/>
                      </a:lnTo>
                      <a:lnTo>
                        <a:pt x="140304" y="59055"/>
                      </a:lnTo>
                      <a:lnTo>
                        <a:pt x="0" y="428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2" name="Google Shape;762;p28"/>
                <p:cNvSpPr/>
                <p:nvPr/>
              </p:nvSpPr>
              <p:spPr>
                <a:xfrm>
                  <a:off x="6715982" y="5359431"/>
                  <a:ext cx="140207" cy="88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07" h="88391" extrusionOk="0">
                      <a:moveTo>
                        <a:pt x="140208" y="0"/>
                      </a:moveTo>
                      <a:lnTo>
                        <a:pt x="140208" y="88392"/>
                      </a:lnTo>
                      <a:lnTo>
                        <a:pt x="0" y="72295"/>
                      </a:lnTo>
                      <a:lnTo>
                        <a:pt x="0" y="0"/>
                      </a:lnTo>
                      <a:lnTo>
                        <a:pt x="14020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3" name="Google Shape;763;p28"/>
                <p:cNvSpPr/>
                <p:nvPr/>
              </p:nvSpPr>
              <p:spPr>
                <a:xfrm>
                  <a:off x="6183439" y="5647467"/>
                  <a:ext cx="948880" cy="39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880" h="39528" extrusionOk="0">
                      <a:moveTo>
                        <a:pt x="0" y="0"/>
                      </a:moveTo>
                      <a:lnTo>
                        <a:pt x="948880" y="0"/>
                      </a:lnTo>
                      <a:lnTo>
                        <a:pt x="948880" y="39529"/>
                      </a:lnTo>
                      <a:lnTo>
                        <a:pt x="0" y="395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64" name="Google Shape;764;p28"/>
              <p:cNvSpPr/>
              <p:nvPr/>
            </p:nvSpPr>
            <p:spPr>
              <a:xfrm>
                <a:off x="5311140" y="3874579"/>
                <a:ext cx="2693384" cy="1517428"/>
              </a:xfrm>
              <a:custGeom>
                <a:avLst/>
                <a:gdLst/>
                <a:ahLst/>
                <a:cxnLst/>
                <a:rect l="l" t="t" r="r" b="b"/>
                <a:pathLst>
                  <a:path w="2693384" h="1517428" extrusionOk="0">
                    <a:moveTo>
                      <a:pt x="2693384" y="107442"/>
                    </a:moveTo>
                    <a:lnTo>
                      <a:pt x="2693384" y="1409890"/>
                    </a:lnTo>
                    <a:cubicBezTo>
                      <a:pt x="2693384" y="1469231"/>
                      <a:pt x="2645283" y="1517428"/>
                      <a:pt x="2585847" y="1517428"/>
                    </a:cubicBezTo>
                    <a:lnTo>
                      <a:pt x="107537" y="1517428"/>
                    </a:lnTo>
                    <a:cubicBezTo>
                      <a:pt x="48101" y="1517428"/>
                      <a:pt x="0" y="1469231"/>
                      <a:pt x="0" y="1409890"/>
                    </a:cubicBezTo>
                    <a:lnTo>
                      <a:pt x="0" y="107442"/>
                    </a:lnTo>
                    <a:cubicBezTo>
                      <a:pt x="0" y="48101"/>
                      <a:pt x="48101" y="0"/>
                      <a:pt x="107537" y="0"/>
                    </a:cubicBezTo>
                    <a:lnTo>
                      <a:pt x="2585847" y="0"/>
                    </a:lnTo>
                    <a:cubicBezTo>
                      <a:pt x="2645283" y="0"/>
                      <a:pt x="2693384" y="48101"/>
                      <a:pt x="2693384" y="1074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28"/>
              <p:cNvSpPr/>
              <p:nvPr/>
            </p:nvSpPr>
            <p:spPr>
              <a:xfrm>
                <a:off x="5311140" y="4009739"/>
                <a:ext cx="2693384" cy="1223295"/>
              </a:xfrm>
              <a:custGeom>
                <a:avLst/>
                <a:gdLst/>
                <a:ahLst/>
                <a:cxnLst/>
                <a:rect l="l" t="t" r="r" b="b"/>
                <a:pathLst>
                  <a:path w="2693384" h="1223295" extrusionOk="0">
                    <a:moveTo>
                      <a:pt x="0" y="0"/>
                    </a:moveTo>
                    <a:lnTo>
                      <a:pt x="2693384" y="0"/>
                    </a:lnTo>
                    <a:lnTo>
                      <a:pt x="2693384" y="1223296"/>
                    </a:lnTo>
                    <a:lnTo>
                      <a:pt x="0" y="122329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28"/>
              <p:cNvSpPr/>
              <p:nvPr/>
            </p:nvSpPr>
            <p:spPr>
              <a:xfrm>
                <a:off x="6619875" y="5273611"/>
                <a:ext cx="76009" cy="76009"/>
              </a:xfrm>
              <a:custGeom>
                <a:avLst/>
                <a:gdLst/>
                <a:ahLst/>
                <a:cxnLst/>
                <a:rect l="l" t="t" r="r" b="b"/>
                <a:pathLst>
                  <a:path w="76009" h="76009" extrusionOk="0">
                    <a:moveTo>
                      <a:pt x="76009" y="38005"/>
                    </a:moveTo>
                    <a:cubicBezTo>
                      <a:pt x="76009" y="58960"/>
                      <a:pt x="59055" y="76010"/>
                      <a:pt x="38005" y="76010"/>
                    </a:cubicBezTo>
                    <a:cubicBezTo>
                      <a:pt x="16955" y="76010"/>
                      <a:pt x="0" y="59055"/>
                      <a:pt x="0" y="38005"/>
                    </a:cubicBezTo>
                    <a:cubicBezTo>
                      <a:pt x="0" y="16954"/>
                      <a:pt x="16955" y="0"/>
                      <a:pt x="38005" y="0"/>
                    </a:cubicBezTo>
                    <a:cubicBezTo>
                      <a:pt x="59055" y="0"/>
                      <a:pt x="76009" y="16954"/>
                      <a:pt x="76009" y="38005"/>
                    </a:cubicBezTo>
                    <a:close/>
                  </a:path>
                </a:pathLst>
              </a:custGeom>
              <a:solidFill>
                <a:srgbClr val="4244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7" name="Google Shape;767;p28"/>
            <p:cNvGrpSpPr/>
            <p:nvPr/>
          </p:nvGrpSpPr>
          <p:grpSpPr>
            <a:xfrm>
              <a:off x="6285440" y="656304"/>
              <a:ext cx="1654423" cy="835905"/>
              <a:chOff x="5905690" y="2867310"/>
              <a:chExt cx="1504568" cy="760190"/>
            </a:xfrm>
          </p:grpSpPr>
          <p:sp>
            <p:nvSpPr>
              <p:cNvPr id="768" name="Google Shape;768;p28"/>
              <p:cNvSpPr/>
              <p:nvPr/>
            </p:nvSpPr>
            <p:spPr>
              <a:xfrm>
                <a:off x="5905690" y="2867310"/>
                <a:ext cx="1504568" cy="760190"/>
              </a:xfrm>
              <a:custGeom>
                <a:avLst/>
                <a:gdLst/>
                <a:ahLst/>
                <a:cxnLst/>
                <a:rect l="l" t="t" r="r" b="b"/>
                <a:pathLst>
                  <a:path w="1504568" h="760190" extrusionOk="0">
                    <a:moveTo>
                      <a:pt x="1504379" y="647414"/>
                    </a:moveTo>
                    <a:cubicBezTo>
                      <a:pt x="1504379" y="709708"/>
                      <a:pt x="1453896" y="760190"/>
                      <a:pt x="1391602" y="760190"/>
                    </a:cubicBezTo>
                    <a:lnTo>
                      <a:pt x="194881" y="760190"/>
                    </a:lnTo>
                    <a:cubicBezTo>
                      <a:pt x="87249" y="760190"/>
                      <a:pt x="0" y="672941"/>
                      <a:pt x="0" y="565309"/>
                    </a:cubicBezTo>
                    <a:cubicBezTo>
                      <a:pt x="0" y="457676"/>
                      <a:pt x="87249" y="370522"/>
                      <a:pt x="194881" y="370522"/>
                    </a:cubicBezTo>
                    <a:cubicBezTo>
                      <a:pt x="220027" y="370522"/>
                      <a:pt x="244126" y="375285"/>
                      <a:pt x="266223" y="383953"/>
                    </a:cubicBezTo>
                    <a:cubicBezTo>
                      <a:pt x="266223" y="382714"/>
                      <a:pt x="266223" y="381381"/>
                      <a:pt x="266223" y="380047"/>
                    </a:cubicBezTo>
                    <a:cubicBezTo>
                      <a:pt x="266223" y="240030"/>
                      <a:pt x="341947" y="117729"/>
                      <a:pt x="454628" y="51816"/>
                    </a:cubicBezTo>
                    <a:cubicBezTo>
                      <a:pt x="510921" y="18859"/>
                      <a:pt x="576453" y="0"/>
                      <a:pt x="646366" y="0"/>
                    </a:cubicBezTo>
                    <a:cubicBezTo>
                      <a:pt x="832009" y="0"/>
                      <a:pt x="986504" y="133064"/>
                      <a:pt x="1019747" y="309086"/>
                    </a:cubicBezTo>
                    <a:cubicBezTo>
                      <a:pt x="1054989" y="288893"/>
                      <a:pt x="1095851" y="277368"/>
                      <a:pt x="1139476" y="277368"/>
                    </a:cubicBezTo>
                    <a:cubicBezTo>
                      <a:pt x="1272731" y="277368"/>
                      <a:pt x="1380839" y="385477"/>
                      <a:pt x="1380839" y="518731"/>
                    </a:cubicBezTo>
                    <a:cubicBezTo>
                      <a:pt x="1380839" y="524256"/>
                      <a:pt x="1380648" y="529685"/>
                      <a:pt x="1380268" y="535114"/>
                    </a:cubicBezTo>
                    <a:cubicBezTo>
                      <a:pt x="1384078" y="534734"/>
                      <a:pt x="1387887" y="534543"/>
                      <a:pt x="1391793" y="534543"/>
                    </a:cubicBezTo>
                    <a:cubicBezTo>
                      <a:pt x="1454086" y="534543"/>
                      <a:pt x="1504569" y="585026"/>
                      <a:pt x="1504569" y="6473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28"/>
              <p:cNvSpPr/>
              <p:nvPr/>
            </p:nvSpPr>
            <p:spPr>
              <a:xfrm>
                <a:off x="5905690" y="2918364"/>
                <a:ext cx="922591" cy="709136"/>
              </a:xfrm>
              <a:custGeom>
                <a:avLst/>
                <a:gdLst/>
                <a:ahLst/>
                <a:cxnLst/>
                <a:rect l="l" t="t" r="r" b="b"/>
                <a:pathLst>
                  <a:path w="922591" h="709136" extrusionOk="0">
                    <a:moveTo>
                      <a:pt x="922305" y="709136"/>
                    </a:moveTo>
                    <a:lnTo>
                      <a:pt x="194881" y="709136"/>
                    </a:lnTo>
                    <a:cubicBezTo>
                      <a:pt x="87249" y="709136"/>
                      <a:pt x="0" y="621887"/>
                      <a:pt x="0" y="514255"/>
                    </a:cubicBezTo>
                    <a:cubicBezTo>
                      <a:pt x="0" y="406622"/>
                      <a:pt x="87249" y="319468"/>
                      <a:pt x="194881" y="319468"/>
                    </a:cubicBezTo>
                    <a:cubicBezTo>
                      <a:pt x="220027" y="319468"/>
                      <a:pt x="244126" y="324231"/>
                      <a:pt x="266223" y="332899"/>
                    </a:cubicBezTo>
                    <a:cubicBezTo>
                      <a:pt x="266223" y="331660"/>
                      <a:pt x="266223" y="330327"/>
                      <a:pt x="266223" y="328993"/>
                    </a:cubicBezTo>
                    <a:cubicBezTo>
                      <a:pt x="266223" y="188976"/>
                      <a:pt x="341947" y="66675"/>
                      <a:pt x="454628" y="762"/>
                    </a:cubicBezTo>
                    <a:cubicBezTo>
                      <a:pt x="515683" y="-2286"/>
                      <a:pt x="577024" y="3429"/>
                      <a:pt x="633984" y="24860"/>
                    </a:cubicBezTo>
                    <a:cubicBezTo>
                      <a:pt x="707803" y="52768"/>
                      <a:pt x="773239" y="110109"/>
                      <a:pt x="797052" y="185261"/>
                    </a:cubicBezTo>
                    <a:cubicBezTo>
                      <a:pt x="820864" y="260509"/>
                      <a:pt x="795433" y="352425"/>
                      <a:pt x="728472" y="394144"/>
                    </a:cubicBezTo>
                    <a:cubicBezTo>
                      <a:pt x="769334" y="388430"/>
                      <a:pt x="808863" y="395002"/>
                      <a:pt x="844010" y="416433"/>
                    </a:cubicBezTo>
                    <a:cubicBezTo>
                      <a:pt x="879157" y="437864"/>
                      <a:pt x="902970" y="481298"/>
                      <a:pt x="892302" y="521113"/>
                    </a:cubicBezTo>
                    <a:cubicBezTo>
                      <a:pt x="885730" y="545782"/>
                      <a:pt x="867156" y="565975"/>
                      <a:pt x="845629" y="579787"/>
                    </a:cubicBezTo>
                    <a:cubicBezTo>
                      <a:pt x="824769" y="593217"/>
                      <a:pt x="801148" y="601408"/>
                      <a:pt x="777621" y="609314"/>
                    </a:cubicBezTo>
                    <a:cubicBezTo>
                      <a:pt x="788479" y="605790"/>
                      <a:pt x="793623" y="605790"/>
                      <a:pt x="805910" y="605314"/>
                    </a:cubicBezTo>
                    <a:cubicBezTo>
                      <a:pt x="819055" y="604742"/>
                      <a:pt x="832961" y="608457"/>
                      <a:pt x="842010" y="618077"/>
                    </a:cubicBezTo>
                    <a:cubicBezTo>
                      <a:pt x="851059" y="627698"/>
                      <a:pt x="853440" y="643890"/>
                      <a:pt x="845153" y="654082"/>
                    </a:cubicBezTo>
                    <a:cubicBezTo>
                      <a:pt x="859727" y="639699"/>
                      <a:pt x="881919" y="651510"/>
                      <a:pt x="897541" y="664845"/>
                    </a:cubicBezTo>
                    <a:cubicBezTo>
                      <a:pt x="910971" y="676180"/>
                      <a:pt x="919067" y="691991"/>
                      <a:pt x="922591" y="7091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0" name="Google Shape;770;p28"/>
            <p:cNvGrpSpPr/>
            <p:nvPr/>
          </p:nvGrpSpPr>
          <p:grpSpPr>
            <a:xfrm>
              <a:off x="8276803" y="1327941"/>
              <a:ext cx="387944" cy="273258"/>
              <a:chOff x="7716678" y="3270218"/>
              <a:chExt cx="352805" cy="248507"/>
            </a:xfrm>
          </p:grpSpPr>
          <p:sp>
            <p:nvSpPr>
              <p:cNvPr id="771" name="Google Shape;771;p28"/>
              <p:cNvSpPr/>
              <p:nvPr/>
            </p:nvSpPr>
            <p:spPr>
              <a:xfrm>
                <a:off x="7716678" y="3270218"/>
                <a:ext cx="352805" cy="248507"/>
              </a:xfrm>
              <a:custGeom>
                <a:avLst/>
                <a:gdLst/>
                <a:ahLst/>
                <a:cxnLst/>
                <a:rect l="l" t="t" r="r" b="b"/>
                <a:pathLst>
                  <a:path w="352805" h="248507" extrusionOk="0">
                    <a:moveTo>
                      <a:pt x="261938" y="0"/>
                    </a:moveTo>
                    <a:lnTo>
                      <a:pt x="90868" y="0"/>
                    </a:lnTo>
                    <a:cubicBezTo>
                      <a:pt x="40862" y="0"/>
                      <a:pt x="0" y="40862"/>
                      <a:pt x="0" y="90869"/>
                    </a:cubicBezTo>
                    <a:cubicBezTo>
                      <a:pt x="0" y="140875"/>
                      <a:pt x="38100" y="178879"/>
                      <a:pt x="85725" y="181642"/>
                    </a:cubicBezTo>
                    <a:lnTo>
                      <a:pt x="29527" y="248508"/>
                    </a:lnTo>
                    <a:lnTo>
                      <a:pt x="135445" y="181833"/>
                    </a:lnTo>
                    <a:lnTo>
                      <a:pt x="261938" y="181833"/>
                    </a:lnTo>
                    <a:cubicBezTo>
                      <a:pt x="311944" y="181833"/>
                      <a:pt x="352806" y="140970"/>
                      <a:pt x="352806" y="90964"/>
                    </a:cubicBezTo>
                    <a:cubicBezTo>
                      <a:pt x="352806" y="40958"/>
                      <a:pt x="311944" y="95"/>
                      <a:pt x="261938" y="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28"/>
              <p:cNvSpPr/>
              <p:nvPr/>
            </p:nvSpPr>
            <p:spPr>
              <a:xfrm>
                <a:off x="7783353" y="3331749"/>
                <a:ext cx="219455" cy="59054"/>
              </a:xfrm>
              <a:custGeom>
                <a:avLst/>
                <a:gdLst/>
                <a:ahLst/>
                <a:cxnLst/>
                <a:rect l="l" t="t" r="r" b="b"/>
                <a:pathLst>
                  <a:path w="219455" h="59054" extrusionOk="0">
                    <a:moveTo>
                      <a:pt x="29527" y="0"/>
                    </a:moveTo>
                    <a:cubicBezTo>
                      <a:pt x="13239" y="0"/>
                      <a:pt x="0" y="13240"/>
                      <a:pt x="0" y="29528"/>
                    </a:cubicBezTo>
                    <a:cubicBezTo>
                      <a:pt x="0" y="45815"/>
                      <a:pt x="13239" y="59055"/>
                      <a:pt x="29527" y="59055"/>
                    </a:cubicBezTo>
                    <a:cubicBezTo>
                      <a:pt x="45815" y="59055"/>
                      <a:pt x="59055" y="45815"/>
                      <a:pt x="59055" y="29528"/>
                    </a:cubicBezTo>
                    <a:cubicBezTo>
                      <a:pt x="59055" y="13240"/>
                      <a:pt x="45815" y="0"/>
                      <a:pt x="29527" y="0"/>
                    </a:cubicBezTo>
                    <a:close/>
                    <a:moveTo>
                      <a:pt x="109728" y="0"/>
                    </a:moveTo>
                    <a:cubicBezTo>
                      <a:pt x="93440" y="0"/>
                      <a:pt x="80200" y="13240"/>
                      <a:pt x="80200" y="29528"/>
                    </a:cubicBezTo>
                    <a:cubicBezTo>
                      <a:pt x="80200" y="45815"/>
                      <a:pt x="93440" y="59055"/>
                      <a:pt x="109728" y="59055"/>
                    </a:cubicBezTo>
                    <a:cubicBezTo>
                      <a:pt x="126016" y="59055"/>
                      <a:pt x="139255" y="45815"/>
                      <a:pt x="139255" y="29528"/>
                    </a:cubicBezTo>
                    <a:cubicBezTo>
                      <a:pt x="139255" y="13240"/>
                      <a:pt x="126016" y="0"/>
                      <a:pt x="109728" y="0"/>
                    </a:cubicBezTo>
                    <a:close/>
                    <a:moveTo>
                      <a:pt x="189929" y="0"/>
                    </a:moveTo>
                    <a:cubicBezTo>
                      <a:pt x="173641" y="0"/>
                      <a:pt x="160401" y="13240"/>
                      <a:pt x="160401" y="29528"/>
                    </a:cubicBezTo>
                    <a:cubicBezTo>
                      <a:pt x="160401" y="45815"/>
                      <a:pt x="173641" y="59055"/>
                      <a:pt x="189929" y="59055"/>
                    </a:cubicBezTo>
                    <a:cubicBezTo>
                      <a:pt x="206216" y="59055"/>
                      <a:pt x="219456" y="45815"/>
                      <a:pt x="219456" y="29528"/>
                    </a:cubicBezTo>
                    <a:cubicBezTo>
                      <a:pt x="219456" y="13240"/>
                      <a:pt x="206216" y="0"/>
                      <a:pt x="1899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3" name="Google Shape;773;p28"/>
            <p:cNvSpPr/>
            <p:nvPr/>
          </p:nvSpPr>
          <p:spPr>
            <a:xfrm>
              <a:off x="7148815" y="1542896"/>
              <a:ext cx="10501" cy="432759"/>
            </a:xfrm>
            <a:custGeom>
              <a:avLst/>
              <a:gdLst/>
              <a:ahLst/>
              <a:cxnLst/>
              <a:rect l="l" t="t" r="r" b="b"/>
              <a:pathLst>
                <a:path w="9525" h="392525" extrusionOk="0">
                  <a:moveTo>
                    <a:pt x="0" y="0"/>
                  </a:moveTo>
                  <a:lnTo>
                    <a:pt x="0" y="392525"/>
                  </a:lnTo>
                </a:path>
              </a:pathLst>
            </a:custGeom>
            <a:noFill/>
            <a:ln w="29900" cap="rnd" cmpd="sng">
              <a:solidFill>
                <a:schemeClr val="accent4"/>
              </a:solidFill>
              <a:prstDash val="dashDot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4" name="Google Shape;774;p28"/>
            <p:cNvGrpSpPr/>
            <p:nvPr/>
          </p:nvGrpSpPr>
          <p:grpSpPr>
            <a:xfrm>
              <a:off x="5483130" y="2415465"/>
              <a:ext cx="27232" cy="532378"/>
              <a:chOff x="3534917" y="4467129"/>
              <a:chExt cx="24765" cy="484156"/>
            </a:xfrm>
          </p:grpSpPr>
          <p:sp>
            <p:nvSpPr>
              <p:cNvPr id="775" name="Google Shape;775;p28"/>
              <p:cNvSpPr/>
              <p:nvPr/>
            </p:nvSpPr>
            <p:spPr>
              <a:xfrm>
                <a:off x="3547300" y="4478845"/>
                <a:ext cx="9525" cy="460724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60724" extrusionOk="0">
                    <a:moveTo>
                      <a:pt x="0" y="460724"/>
                    </a:moveTo>
                    <a:lnTo>
                      <a:pt x="0" y="0"/>
                    </a:lnTo>
                  </a:path>
                </a:pathLst>
              </a:custGeom>
              <a:noFill/>
              <a:ln w="10950" cap="flat" cmpd="sng">
                <a:solidFill>
                  <a:schemeClr val="accent4"/>
                </a:solidFill>
                <a:prstDash val="dashDot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28"/>
              <p:cNvSpPr/>
              <p:nvPr/>
            </p:nvSpPr>
            <p:spPr>
              <a:xfrm>
                <a:off x="3534917" y="4926520"/>
                <a:ext cx="24765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24765" h="24765" extrusionOk="0">
                    <a:moveTo>
                      <a:pt x="24765" y="12382"/>
                    </a:moveTo>
                    <a:cubicBezTo>
                      <a:pt x="24765" y="19240"/>
                      <a:pt x="19241" y="24765"/>
                      <a:pt x="12383" y="24765"/>
                    </a:cubicBezTo>
                    <a:cubicBezTo>
                      <a:pt x="5525" y="24765"/>
                      <a:pt x="0" y="19240"/>
                      <a:pt x="0" y="12382"/>
                    </a:cubicBezTo>
                    <a:cubicBezTo>
                      <a:pt x="0" y="5524"/>
                      <a:pt x="5525" y="0"/>
                      <a:pt x="12383" y="0"/>
                    </a:cubicBezTo>
                    <a:cubicBezTo>
                      <a:pt x="19241" y="0"/>
                      <a:pt x="24765" y="5524"/>
                      <a:pt x="24765" y="12382"/>
                    </a:cubicBezTo>
                    <a:close/>
                  </a:path>
                </a:pathLst>
              </a:custGeom>
              <a:solidFill>
                <a:srgbClr val="6F708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28"/>
              <p:cNvSpPr/>
              <p:nvPr/>
            </p:nvSpPr>
            <p:spPr>
              <a:xfrm>
                <a:off x="3534917" y="4467129"/>
                <a:ext cx="24765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24765" h="24765" extrusionOk="0">
                    <a:moveTo>
                      <a:pt x="24765" y="12383"/>
                    </a:moveTo>
                    <a:cubicBezTo>
                      <a:pt x="24765" y="5525"/>
                      <a:pt x="19241" y="0"/>
                      <a:pt x="12383" y="0"/>
                    </a:cubicBezTo>
                    <a:cubicBezTo>
                      <a:pt x="5525" y="0"/>
                      <a:pt x="0" y="5525"/>
                      <a:pt x="0" y="12383"/>
                    </a:cubicBezTo>
                    <a:cubicBezTo>
                      <a:pt x="0" y="19241"/>
                      <a:pt x="5525" y="24765"/>
                      <a:pt x="12383" y="24765"/>
                    </a:cubicBezTo>
                    <a:cubicBezTo>
                      <a:pt x="19241" y="24765"/>
                      <a:pt x="24765" y="19241"/>
                      <a:pt x="24765" y="12383"/>
                    </a:cubicBezTo>
                    <a:close/>
                  </a:path>
                </a:pathLst>
              </a:custGeom>
              <a:solidFill>
                <a:srgbClr val="6F708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8" name="Google Shape;778;p28"/>
            <p:cNvGrpSpPr/>
            <p:nvPr/>
          </p:nvGrpSpPr>
          <p:grpSpPr>
            <a:xfrm>
              <a:off x="5643237" y="2277187"/>
              <a:ext cx="749416" cy="303868"/>
              <a:chOff x="3680531" y="4341375"/>
              <a:chExt cx="681537" cy="276344"/>
            </a:xfrm>
          </p:grpSpPr>
          <p:sp>
            <p:nvSpPr>
              <p:cNvPr id="779" name="Google Shape;779;p28"/>
              <p:cNvSpPr/>
              <p:nvPr/>
            </p:nvSpPr>
            <p:spPr>
              <a:xfrm>
                <a:off x="3692461" y="4353401"/>
                <a:ext cx="657796" cy="251936"/>
              </a:xfrm>
              <a:custGeom>
                <a:avLst/>
                <a:gdLst/>
                <a:ahLst/>
                <a:cxnLst/>
                <a:rect l="l" t="t" r="r" b="b"/>
                <a:pathLst>
                  <a:path w="657796" h="251936" extrusionOk="0">
                    <a:moveTo>
                      <a:pt x="0" y="0"/>
                    </a:moveTo>
                    <a:lnTo>
                      <a:pt x="217075" y="217075"/>
                    </a:lnTo>
                    <a:cubicBezTo>
                      <a:pt x="239363" y="239363"/>
                      <a:pt x="269653" y="251936"/>
                      <a:pt x="301180" y="251936"/>
                    </a:cubicBezTo>
                    <a:lnTo>
                      <a:pt x="657797" y="251936"/>
                    </a:lnTo>
                  </a:path>
                </a:pathLst>
              </a:custGeom>
              <a:noFill/>
              <a:ln w="10950" cap="flat" cmpd="sng">
                <a:solidFill>
                  <a:schemeClr val="accent4"/>
                </a:solidFill>
                <a:prstDash val="dashDot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28"/>
              <p:cNvSpPr/>
              <p:nvPr/>
            </p:nvSpPr>
            <p:spPr>
              <a:xfrm>
                <a:off x="3680531" y="4341375"/>
                <a:ext cx="24812" cy="24812"/>
              </a:xfrm>
              <a:custGeom>
                <a:avLst/>
                <a:gdLst/>
                <a:ahLst/>
                <a:cxnLst/>
                <a:rect l="l" t="t" r="r" b="b"/>
                <a:pathLst>
                  <a:path w="24812" h="24812" extrusionOk="0">
                    <a:moveTo>
                      <a:pt x="3643" y="21169"/>
                    </a:moveTo>
                    <a:cubicBezTo>
                      <a:pt x="-1214" y="16312"/>
                      <a:pt x="-1214" y="8501"/>
                      <a:pt x="3643" y="3643"/>
                    </a:cubicBezTo>
                    <a:cubicBezTo>
                      <a:pt x="8501" y="-1214"/>
                      <a:pt x="16312" y="-1214"/>
                      <a:pt x="21169" y="3643"/>
                    </a:cubicBezTo>
                    <a:cubicBezTo>
                      <a:pt x="26027" y="8501"/>
                      <a:pt x="26027" y="16312"/>
                      <a:pt x="21169" y="21169"/>
                    </a:cubicBezTo>
                    <a:cubicBezTo>
                      <a:pt x="16312" y="26027"/>
                      <a:pt x="8501" y="26027"/>
                      <a:pt x="3643" y="21169"/>
                    </a:cubicBezTo>
                    <a:close/>
                  </a:path>
                </a:pathLst>
              </a:custGeom>
              <a:solidFill>
                <a:srgbClr val="6F708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28"/>
              <p:cNvSpPr/>
              <p:nvPr/>
            </p:nvSpPr>
            <p:spPr>
              <a:xfrm>
                <a:off x="4337303" y="4592955"/>
                <a:ext cx="24765" cy="24764"/>
              </a:xfrm>
              <a:custGeom>
                <a:avLst/>
                <a:gdLst/>
                <a:ahLst/>
                <a:cxnLst/>
                <a:rect l="l" t="t" r="r" b="b"/>
                <a:pathLst>
                  <a:path w="24765" h="24764" extrusionOk="0">
                    <a:moveTo>
                      <a:pt x="12383" y="24765"/>
                    </a:moveTo>
                    <a:cubicBezTo>
                      <a:pt x="19241" y="24765"/>
                      <a:pt x="24765" y="19240"/>
                      <a:pt x="24765" y="12382"/>
                    </a:cubicBezTo>
                    <a:cubicBezTo>
                      <a:pt x="24765" y="5524"/>
                      <a:pt x="19241" y="0"/>
                      <a:pt x="12383" y="0"/>
                    </a:cubicBezTo>
                    <a:cubicBezTo>
                      <a:pt x="5525" y="0"/>
                      <a:pt x="0" y="5524"/>
                      <a:pt x="0" y="12382"/>
                    </a:cubicBezTo>
                    <a:cubicBezTo>
                      <a:pt x="0" y="19240"/>
                      <a:pt x="5525" y="24765"/>
                      <a:pt x="12383" y="24765"/>
                    </a:cubicBezTo>
                    <a:close/>
                  </a:path>
                </a:pathLst>
              </a:custGeom>
              <a:solidFill>
                <a:srgbClr val="6F708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2" name="Google Shape;782;p28"/>
            <p:cNvGrpSpPr/>
            <p:nvPr/>
          </p:nvGrpSpPr>
          <p:grpSpPr>
            <a:xfrm>
              <a:off x="8163164" y="4027994"/>
              <a:ext cx="202142" cy="355685"/>
              <a:chOff x="7613332" y="5933598"/>
              <a:chExt cx="183832" cy="323468"/>
            </a:xfrm>
          </p:grpSpPr>
          <p:sp>
            <p:nvSpPr>
              <p:cNvPr id="783" name="Google Shape;783;p28"/>
              <p:cNvSpPr/>
              <p:nvPr/>
            </p:nvSpPr>
            <p:spPr>
              <a:xfrm>
                <a:off x="7613332" y="5933598"/>
                <a:ext cx="183832" cy="323468"/>
              </a:xfrm>
              <a:custGeom>
                <a:avLst/>
                <a:gdLst/>
                <a:ahLst/>
                <a:cxnLst/>
                <a:rect l="l" t="t" r="r" b="b"/>
                <a:pathLst>
                  <a:path w="183832" h="323468" extrusionOk="0">
                    <a:moveTo>
                      <a:pt x="91916" y="323469"/>
                    </a:moveTo>
                    <a:lnTo>
                      <a:pt x="91916" y="323469"/>
                    </a:lnTo>
                    <a:cubicBezTo>
                      <a:pt x="41339" y="323469"/>
                      <a:pt x="0" y="282130"/>
                      <a:pt x="0" y="231553"/>
                    </a:cubicBezTo>
                    <a:lnTo>
                      <a:pt x="0" y="91916"/>
                    </a:lnTo>
                    <a:cubicBezTo>
                      <a:pt x="0" y="41338"/>
                      <a:pt x="41339" y="0"/>
                      <a:pt x="91916" y="0"/>
                    </a:cubicBezTo>
                    <a:lnTo>
                      <a:pt x="91916" y="0"/>
                    </a:lnTo>
                    <a:cubicBezTo>
                      <a:pt x="142494" y="0"/>
                      <a:pt x="183832" y="41338"/>
                      <a:pt x="183832" y="91916"/>
                    </a:cubicBezTo>
                    <a:lnTo>
                      <a:pt x="183832" y="231553"/>
                    </a:lnTo>
                    <a:cubicBezTo>
                      <a:pt x="183832" y="282130"/>
                      <a:pt x="142494" y="323469"/>
                      <a:pt x="91916" y="32346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28"/>
              <p:cNvSpPr/>
              <p:nvPr/>
            </p:nvSpPr>
            <p:spPr>
              <a:xfrm>
                <a:off x="7699533" y="5961602"/>
                <a:ext cx="11430" cy="54101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54101" extrusionOk="0">
                    <a:moveTo>
                      <a:pt x="5715" y="54102"/>
                    </a:moveTo>
                    <a:lnTo>
                      <a:pt x="5715" y="54102"/>
                    </a:lnTo>
                    <a:cubicBezTo>
                      <a:pt x="2572" y="54102"/>
                      <a:pt x="0" y="51530"/>
                      <a:pt x="0" y="48387"/>
                    </a:cubicBezTo>
                    <a:lnTo>
                      <a:pt x="0" y="5715"/>
                    </a:lnTo>
                    <a:cubicBezTo>
                      <a:pt x="0" y="2571"/>
                      <a:pt x="2572" y="0"/>
                      <a:pt x="5715" y="0"/>
                    </a:cubicBezTo>
                    <a:lnTo>
                      <a:pt x="5715" y="0"/>
                    </a:lnTo>
                    <a:cubicBezTo>
                      <a:pt x="8859" y="0"/>
                      <a:pt x="11430" y="2571"/>
                      <a:pt x="11430" y="5715"/>
                    </a:cubicBezTo>
                    <a:lnTo>
                      <a:pt x="11430" y="48387"/>
                    </a:lnTo>
                    <a:cubicBezTo>
                      <a:pt x="11430" y="51530"/>
                      <a:pt x="8859" y="54102"/>
                      <a:pt x="5715" y="5410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5" name="Google Shape;785;p28"/>
            <p:cNvGrpSpPr/>
            <p:nvPr/>
          </p:nvGrpSpPr>
          <p:grpSpPr>
            <a:xfrm>
              <a:off x="6427831" y="3923439"/>
              <a:ext cx="1533857" cy="564092"/>
              <a:chOff x="6546554" y="3679108"/>
              <a:chExt cx="1256642" cy="462143"/>
            </a:xfrm>
          </p:grpSpPr>
          <p:sp>
            <p:nvSpPr>
              <p:cNvPr id="786" name="Google Shape;786;p28"/>
              <p:cNvSpPr/>
              <p:nvPr/>
            </p:nvSpPr>
            <p:spPr>
              <a:xfrm>
                <a:off x="6546554" y="3679108"/>
                <a:ext cx="1256642" cy="462143"/>
              </a:xfrm>
              <a:custGeom>
                <a:avLst/>
                <a:gdLst/>
                <a:ahLst/>
                <a:cxnLst/>
                <a:rect l="l" t="t" r="r" b="b"/>
                <a:pathLst>
                  <a:path w="1396269" h="513492" extrusionOk="0">
                    <a:moveTo>
                      <a:pt x="1334738" y="0"/>
                    </a:moveTo>
                    <a:cubicBezTo>
                      <a:pt x="1368721" y="0"/>
                      <a:pt x="1396270" y="27548"/>
                      <a:pt x="1396270" y="61531"/>
                    </a:cubicBezTo>
                    <a:lnTo>
                      <a:pt x="1396270" y="451961"/>
                    </a:lnTo>
                    <a:cubicBezTo>
                      <a:pt x="1396270" y="485944"/>
                      <a:pt x="1368722" y="513493"/>
                      <a:pt x="1334738" y="513493"/>
                    </a:cubicBezTo>
                    <a:lnTo>
                      <a:pt x="61532" y="513493"/>
                    </a:lnTo>
                    <a:cubicBezTo>
                      <a:pt x="27549" y="513493"/>
                      <a:pt x="0" y="485944"/>
                      <a:pt x="0" y="451961"/>
                    </a:cubicBezTo>
                    <a:lnTo>
                      <a:pt x="0" y="61531"/>
                    </a:lnTo>
                    <a:cubicBezTo>
                      <a:pt x="0" y="27549"/>
                      <a:pt x="27548" y="0"/>
                      <a:pt x="615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787;p28"/>
              <p:cNvSpPr/>
              <p:nvPr/>
            </p:nvSpPr>
            <p:spPr>
              <a:xfrm>
                <a:off x="6661108" y="3712144"/>
                <a:ext cx="69522" cy="69522"/>
              </a:xfrm>
              <a:custGeom>
                <a:avLst/>
                <a:gdLst/>
                <a:ahLst/>
                <a:cxnLst/>
                <a:rect l="l" t="t" r="r" b="b"/>
                <a:pathLst>
                  <a:path w="77247" h="77247" extrusionOk="0">
                    <a:moveTo>
                      <a:pt x="0" y="0"/>
                    </a:moveTo>
                    <a:lnTo>
                      <a:pt x="77248" y="0"/>
                    </a:lnTo>
                    <a:lnTo>
                      <a:pt x="77248" y="77248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88" name="Google Shape;788;p28"/>
              <p:cNvGrpSpPr/>
              <p:nvPr/>
            </p:nvGrpSpPr>
            <p:grpSpPr>
              <a:xfrm>
                <a:off x="6805987" y="3712311"/>
                <a:ext cx="391813" cy="69592"/>
                <a:chOff x="6322885" y="5875210"/>
                <a:chExt cx="434911" cy="77247"/>
              </a:xfrm>
            </p:grpSpPr>
            <p:sp>
              <p:nvSpPr>
                <p:cNvPr id="789" name="Google Shape;789;p28"/>
                <p:cNvSpPr/>
                <p:nvPr/>
              </p:nvSpPr>
              <p:spPr>
                <a:xfrm>
                  <a:off x="6322885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28"/>
                <p:cNvSpPr/>
                <p:nvPr/>
              </p:nvSpPr>
              <p:spPr>
                <a:xfrm>
                  <a:off x="6412325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28"/>
                <p:cNvSpPr/>
                <p:nvPr/>
              </p:nvSpPr>
              <p:spPr>
                <a:xfrm>
                  <a:off x="6501765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7" y="0"/>
                      </a:lnTo>
                      <a:lnTo>
                        <a:pt x="77247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28"/>
                <p:cNvSpPr/>
                <p:nvPr/>
              </p:nvSpPr>
              <p:spPr>
                <a:xfrm>
                  <a:off x="6591109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7" y="0"/>
                      </a:lnTo>
                      <a:lnTo>
                        <a:pt x="77247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28"/>
                <p:cNvSpPr/>
                <p:nvPr/>
              </p:nvSpPr>
              <p:spPr>
                <a:xfrm>
                  <a:off x="6680549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94" name="Google Shape;794;p28"/>
              <p:cNvGrpSpPr/>
              <p:nvPr/>
            </p:nvGrpSpPr>
            <p:grpSpPr>
              <a:xfrm>
                <a:off x="7285671" y="3712311"/>
                <a:ext cx="391899" cy="69592"/>
                <a:chOff x="6855333" y="5875210"/>
                <a:chExt cx="435006" cy="77247"/>
              </a:xfrm>
            </p:grpSpPr>
            <p:sp>
              <p:nvSpPr>
                <p:cNvPr id="795" name="Google Shape;795;p28"/>
                <p:cNvSpPr/>
                <p:nvPr/>
              </p:nvSpPr>
              <p:spPr>
                <a:xfrm>
                  <a:off x="6855333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7" y="0"/>
                      </a:lnTo>
                      <a:lnTo>
                        <a:pt x="77247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6" name="Google Shape;796;p28"/>
                <p:cNvSpPr/>
                <p:nvPr/>
              </p:nvSpPr>
              <p:spPr>
                <a:xfrm>
                  <a:off x="6944772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7" y="0"/>
                      </a:lnTo>
                      <a:lnTo>
                        <a:pt x="77247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7" name="Google Shape;797;p28"/>
                <p:cNvSpPr/>
                <p:nvPr/>
              </p:nvSpPr>
              <p:spPr>
                <a:xfrm>
                  <a:off x="7034212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8" name="Google Shape;798;p28"/>
                <p:cNvSpPr/>
                <p:nvPr/>
              </p:nvSpPr>
              <p:spPr>
                <a:xfrm>
                  <a:off x="7123652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9" name="Google Shape;799;p28"/>
                <p:cNvSpPr/>
                <p:nvPr/>
              </p:nvSpPr>
              <p:spPr>
                <a:xfrm>
                  <a:off x="7213092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0" name="Google Shape;800;p28"/>
              <p:cNvGrpSpPr/>
              <p:nvPr/>
            </p:nvGrpSpPr>
            <p:grpSpPr>
              <a:xfrm>
                <a:off x="6577110" y="3819746"/>
                <a:ext cx="1198692" cy="70794"/>
                <a:chOff x="6068853" y="5994463"/>
                <a:chExt cx="1330547" cy="78581"/>
              </a:xfrm>
            </p:grpSpPr>
            <p:sp>
              <p:nvSpPr>
                <p:cNvPr id="801" name="Google Shape;801;p28"/>
                <p:cNvSpPr/>
                <p:nvPr/>
              </p:nvSpPr>
              <p:spPr>
                <a:xfrm>
                  <a:off x="6068853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" name="Google Shape;802;p28"/>
                <p:cNvSpPr/>
                <p:nvPr/>
              </p:nvSpPr>
              <p:spPr>
                <a:xfrm>
                  <a:off x="6173152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Google Shape;803;p28"/>
                <p:cNvSpPr/>
                <p:nvPr/>
              </p:nvSpPr>
              <p:spPr>
                <a:xfrm>
                  <a:off x="6277451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4" name="Google Shape;804;p28"/>
                <p:cNvSpPr/>
                <p:nvPr/>
              </p:nvSpPr>
              <p:spPr>
                <a:xfrm>
                  <a:off x="6381845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" name="Google Shape;805;p28"/>
                <p:cNvSpPr/>
                <p:nvPr/>
              </p:nvSpPr>
              <p:spPr>
                <a:xfrm>
                  <a:off x="6486144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6" name="Google Shape;806;p28"/>
                <p:cNvSpPr/>
                <p:nvPr/>
              </p:nvSpPr>
              <p:spPr>
                <a:xfrm>
                  <a:off x="6590442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7" name="Google Shape;807;p28"/>
                <p:cNvSpPr/>
                <p:nvPr/>
              </p:nvSpPr>
              <p:spPr>
                <a:xfrm>
                  <a:off x="6694836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8" name="Google Shape;808;p28"/>
                <p:cNvSpPr/>
                <p:nvPr/>
              </p:nvSpPr>
              <p:spPr>
                <a:xfrm>
                  <a:off x="6799135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9" name="Google Shape;809;p28"/>
                <p:cNvSpPr/>
                <p:nvPr/>
              </p:nvSpPr>
              <p:spPr>
                <a:xfrm>
                  <a:off x="6903434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0" name="Google Shape;810;p28"/>
                <p:cNvSpPr/>
                <p:nvPr/>
              </p:nvSpPr>
              <p:spPr>
                <a:xfrm>
                  <a:off x="7007828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1" name="Google Shape;811;p28"/>
                <p:cNvSpPr/>
                <p:nvPr/>
              </p:nvSpPr>
              <p:spPr>
                <a:xfrm>
                  <a:off x="7112126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Google Shape;812;p28"/>
                <p:cNvSpPr/>
                <p:nvPr/>
              </p:nvSpPr>
              <p:spPr>
                <a:xfrm>
                  <a:off x="7216425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3" name="Google Shape;813;p28"/>
                <p:cNvSpPr/>
                <p:nvPr/>
              </p:nvSpPr>
              <p:spPr>
                <a:xfrm>
                  <a:off x="7320819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2" y="0"/>
                      </a:lnTo>
                      <a:lnTo>
                        <a:pt x="78582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14" name="Google Shape;814;p28"/>
              <p:cNvGrpSpPr/>
              <p:nvPr/>
            </p:nvGrpSpPr>
            <p:grpSpPr>
              <a:xfrm>
                <a:off x="6577110" y="3995572"/>
                <a:ext cx="1198692" cy="70794"/>
                <a:chOff x="6068853" y="6189630"/>
                <a:chExt cx="1330547" cy="78581"/>
              </a:xfrm>
            </p:grpSpPr>
            <p:sp>
              <p:nvSpPr>
                <p:cNvPr id="815" name="Google Shape;815;p28"/>
                <p:cNvSpPr/>
                <p:nvPr/>
              </p:nvSpPr>
              <p:spPr>
                <a:xfrm>
                  <a:off x="6068853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6" name="Google Shape;816;p28"/>
                <p:cNvSpPr/>
                <p:nvPr/>
              </p:nvSpPr>
              <p:spPr>
                <a:xfrm>
                  <a:off x="6173152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7" name="Google Shape;817;p28"/>
                <p:cNvSpPr/>
                <p:nvPr/>
              </p:nvSpPr>
              <p:spPr>
                <a:xfrm>
                  <a:off x="6277451" y="6189630"/>
                  <a:ext cx="497300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300" h="78581" extrusionOk="0">
                      <a:moveTo>
                        <a:pt x="0" y="0"/>
                      </a:moveTo>
                      <a:lnTo>
                        <a:pt x="497300" y="0"/>
                      </a:lnTo>
                      <a:lnTo>
                        <a:pt x="497300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8" name="Google Shape;818;p28"/>
                <p:cNvSpPr/>
                <p:nvPr/>
              </p:nvSpPr>
              <p:spPr>
                <a:xfrm>
                  <a:off x="6799135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9" name="Google Shape;819;p28"/>
                <p:cNvSpPr/>
                <p:nvPr/>
              </p:nvSpPr>
              <p:spPr>
                <a:xfrm>
                  <a:off x="6903434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0" name="Google Shape;820;p28"/>
                <p:cNvSpPr/>
                <p:nvPr/>
              </p:nvSpPr>
              <p:spPr>
                <a:xfrm>
                  <a:off x="7007828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1" name="Google Shape;821;p28"/>
                <p:cNvSpPr/>
                <p:nvPr/>
              </p:nvSpPr>
              <p:spPr>
                <a:xfrm>
                  <a:off x="7112126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2" name="Google Shape;822;p28"/>
                <p:cNvSpPr/>
                <p:nvPr/>
              </p:nvSpPr>
              <p:spPr>
                <a:xfrm>
                  <a:off x="7216425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3" name="Google Shape;823;p28"/>
                <p:cNvSpPr/>
                <p:nvPr/>
              </p:nvSpPr>
              <p:spPr>
                <a:xfrm>
                  <a:off x="7320819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2" y="0"/>
                      </a:lnTo>
                      <a:lnTo>
                        <a:pt x="78582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24" name="Google Shape;824;p28"/>
              <p:cNvGrpSpPr/>
              <p:nvPr/>
            </p:nvGrpSpPr>
            <p:grpSpPr>
              <a:xfrm>
                <a:off x="6622248" y="3908904"/>
                <a:ext cx="1104729" cy="70794"/>
                <a:chOff x="6118955" y="6093428"/>
                <a:chExt cx="1226248" cy="78581"/>
              </a:xfrm>
            </p:grpSpPr>
            <p:sp>
              <p:nvSpPr>
                <p:cNvPr id="825" name="Google Shape;825;p28"/>
                <p:cNvSpPr/>
                <p:nvPr/>
              </p:nvSpPr>
              <p:spPr>
                <a:xfrm>
                  <a:off x="6118955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6" name="Google Shape;826;p28"/>
                <p:cNvSpPr/>
                <p:nvPr/>
              </p:nvSpPr>
              <p:spPr>
                <a:xfrm>
                  <a:off x="6223254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7" name="Google Shape;827;p28"/>
                <p:cNvSpPr/>
                <p:nvPr/>
              </p:nvSpPr>
              <p:spPr>
                <a:xfrm>
                  <a:off x="6327648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" name="Google Shape;828;p28"/>
                <p:cNvSpPr/>
                <p:nvPr/>
              </p:nvSpPr>
              <p:spPr>
                <a:xfrm>
                  <a:off x="6431946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" name="Google Shape;829;p28"/>
                <p:cNvSpPr/>
                <p:nvPr/>
              </p:nvSpPr>
              <p:spPr>
                <a:xfrm>
                  <a:off x="6536245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" name="Google Shape;830;p28"/>
                <p:cNvSpPr/>
                <p:nvPr/>
              </p:nvSpPr>
              <p:spPr>
                <a:xfrm>
                  <a:off x="6640639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1" name="Google Shape;831;p28"/>
                <p:cNvSpPr/>
                <p:nvPr/>
              </p:nvSpPr>
              <p:spPr>
                <a:xfrm>
                  <a:off x="6744938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2" name="Google Shape;832;p28"/>
                <p:cNvSpPr/>
                <p:nvPr/>
              </p:nvSpPr>
              <p:spPr>
                <a:xfrm>
                  <a:off x="6849237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3" name="Google Shape;833;p28"/>
                <p:cNvSpPr/>
                <p:nvPr/>
              </p:nvSpPr>
              <p:spPr>
                <a:xfrm>
                  <a:off x="6953631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4" name="Google Shape;834;p28"/>
                <p:cNvSpPr/>
                <p:nvPr/>
              </p:nvSpPr>
              <p:spPr>
                <a:xfrm>
                  <a:off x="7057929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5" name="Google Shape;835;p28"/>
                <p:cNvSpPr/>
                <p:nvPr/>
              </p:nvSpPr>
              <p:spPr>
                <a:xfrm>
                  <a:off x="7162228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6" name="Google Shape;836;p28"/>
                <p:cNvSpPr/>
                <p:nvPr/>
              </p:nvSpPr>
              <p:spPr>
                <a:xfrm>
                  <a:off x="7266622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37" name="Google Shape;837;p28"/>
              <p:cNvSpPr/>
              <p:nvPr/>
            </p:nvSpPr>
            <p:spPr>
              <a:xfrm>
                <a:off x="7740658" y="3711543"/>
                <a:ext cx="33604" cy="33604"/>
              </a:xfrm>
              <a:custGeom>
                <a:avLst/>
                <a:gdLst/>
                <a:ahLst/>
                <a:cxnLst/>
                <a:rect l="l" t="t" r="r" b="b"/>
                <a:pathLst>
                  <a:path w="37338" h="37338" extrusionOk="0">
                    <a:moveTo>
                      <a:pt x="37338" y="18669"/>
                    </a:moveTo>
                    <a:cubicBezTo>
                      <a:pt x="37338" y="28980"/>
                      <a:pt x="28980" y="37338"/>
                      <a:pt x="18669" y="37338"/>
                    </a:cubicBezTo>
                    <a:cubicBezTo>
                      <a:pt x="8358" y="37338"/>
                      <a:pt x="0" y="28980"/>
                      <a:pt x="0" y="18669"/>
                    </a:cubicBezTo>
                    <a:cubicBezTo>
                      <a:pt x="0" y="8359"/>
                      <a:pt x="8358" y="0"/>
                      <a:pt x="18669" y="0"/>
                    </a:cubicBezTo>
                    <a:cubicBezTo>
                      <a:pt x="28979" y="0"/>
                      <a:pt x="37338" y="8358"/>
                      <a:pt x="37338" y="186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8" name="Google Shape;838;p28"/>
            <p:cNvGrpSpPr/>
            <p:nvPr/>
          </p:nvGrpSpPr>
          <p:grpSpPr>
            <a:xfrm>
              <a:off x="6367914" y="2012818"/>
              <a:ext cx="1448168" cy="1250722"/>
              <a:chOff x="6497466" y="2113795"/>
              <a:chExt cx="1186439" cy="1024678"/>
            </a:xfrm>
          </p:grpSpPr>
          <p:sp>
            <p:nvSpPr>
              <p:cNvPr id="839" name="Google Shape;839;p28"/>
              <p:cNvSpPr/>
              <p:nvPr/>
            </p:nvSpPr>
            <p:spPr>
              <a:xfrm>
                <a:off x="6497466" y="2113795"/>
                <a:ext cx="1186433" cy="1024678"/>
              </a:xfrm>
              <a:custGeom>
                <a:avLst/>
                <a:gdLst/>
                <a:ahLst/>
                <a:cxnLst/>
                <a:rect l="l" t="t" r="r" b="b"/>
                <a:pathLst>
                  <a:path w="1318259" h="1915286" extrusionOk="0">
                    <a:moveTo>
                      <a:pt x="1266444" y="0"/>
                    </a:moveTo>
                    <a:cubicBezTo>
                      <a:pt x="1295061" y="0"/>
                      <a:pt x="1318260" y="23199"/>
                      <a:pt x="1318260" y="51816"/>
                    </a:cubicBezTo>
                    <a:lnTo>
                      <a:pt x="1318260" y="1863471"/>
                    </a:lnTo>
                    <a:cubicBezTo>
                      <a:pt x="1318260" y="1892089"/>
                      <a:pt x="1295061" y="1915287"/>
                      <a:pt x="1266444" y="1915287"/>
                    </a:cubicBezTo>
                    <a:lnTo>
                      <a:pt x="51816" y="1915287"/>
                    </a:lnTo>
                    <a:cubicBezTo>
                      <a:pt x="23198" y="1915287"/>
                      <a:pt x="0" y="1892089"/>
                      <a:pt x="0" y="1863471"/>
                    </a:cubicBezTo>
                    <a:lnTo>
                      <a:pt x="0" y="51816"/>
                    </a:lnTo>
                    <a:cubicBezTo>
                      <a:pt x="0" y="23199"/>
                      <a:pt x="23198" y="0"/>
                      <a:pt x="518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28"/>
              <p:cNvSpPr/>
              <p:nvPr/>
            </p:nvSpPr>
            <p:spPr>
              <a:xfrm>
                <a:off x="6497472" y="2113798"/>
                <a:ext cx="1186433" cy="84696"/>
              </a:xfrm>
              <a:custGeom>
                <a:avLst/>
                <a:gdLst/>
                <a:ahLst/>
                <a:cxnLst/>
                <a:rect l="l" t="t" r="r" b="b"/>
                <a:pathLst>
                  <a:path w="1318259" h="94107" extrusionOk="0">
                    <a:moveTo>
                      <a:pt x="1318260" y="51816"/>
                    </a:moveTo>
                    <a:lnTo>
                      <a:pt x="1318260" y="94107"/>
                    </a:lnTo>
                    <a:lnTo>
                      <a:pt x="0" y="94107"/>
                    </a:lnTo>
                    <a:lnTo>
                      <a:pt x="0" y="51816"/>
                    </a:lnTo>
                    <a:cubicBezTo>
                      <a:pt x="0" y="23241"/>
                      <a:pt x="23241" y="0"/>
                      <a:pt x="51816" y="0"/>
                    </a:cubicBezTo>
                    <a:lnTo>
                      <a:pt x="1266444" y="0"/>
                    </a:lnTo>
                    <a:cubicBezTo>
                      <a:pt x="1295019" y="0"/>
                      <a:pt x="1318260" y="23241"/>
                      <a:pt x="1318260" y="518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41" name="Google Shape;841;p28"/>
              <p:cNvGrpSpPr/>
              <p:nvPr/>
            </p:nvGrpSpPr>
            <p:grpSpPr>
              <a:xfrm>
                <a:off x="7512266" y="2145579"/>
                <a:ext cx="126741" cy="28145"/>
                <a:chOff x="7106888" y="4136136"/>
                <a:chExt cx="140683" cy="31241"/>
              </a:xfrm>
            </p:grpSpPr>
            <p:sp>
              <p:nvSpPr>
                <p:cNvPr id="842" name="Google Shape;842;p28"/>
                <p:cNvSpPr/>
                <p:nvPr/>
              </p:nvSpPr>
              <p:spPr>
                <a:xfrm>
                  <a:off x="7216330" y="4136136"/>
                  <a:ext cx="31241" cy="3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41" h="31241" extrusionOk="0">
                      <a:moveTo>
                        <a:pt x="31242" y="15621"/>
                      </a:moveTo>
                      <a:cubicBezTo>
                        <a:pt x="31242" y="24248"/>
                        <a:pt x="24248" y="31242"/>
                        <a:pt x="15621" y="31242"/>
                      </a:cubicBezTo>
                      <a:cubicBezTo>
                        <a:pt x="6994" y="31242"/>
                        <a:pt x="0" y="24248"/>
                        <a:pt x="0" y="15621"/>
                      </a:cubicBezTo>
                      <a:cubicBezTo>
                        <a:pt x="0" y="6994"/>
                        <a:pt x="6994" y="0"/>
                        <a:pt x="15621" y="0"/>
                      </a:cubicBezTo>
                      <a:cubicBezTo>
                        <a:pt x="24248" y="0"/>
                        <a:pt x="31242" y="6994"/>
                        <a:pt x="31242" y="156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3" name="Google Shape;843;p28"/>
                <p:cNvSpPr/>
                <p:nvPr/>
              </p:nvSpPr>
              <p:spPr>
                <a:xfrm>
                  <a:off x="7161561" y="4136136"/>
                  <a:ext cx="31241" cy="3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41" h="31241" extrusionOk="0">
                      <a:moveTo>
                        <a:pt x="31242" y="15621"/>
                      </a:moveTo>
                      <a:cubicBezTo>
                        <a:pt x="31242" y="24248"/>
                        <a:pt x="24248" y="31242"/>
                        <a:pt x="15621" y="31242"/>
                      </a:cubicBezTo>
                      <a:cubicBezTo>
                        <a:pt x="6994" y="31242"/>
                        <a:pt x="0" y="24248"/>
                        <a:pt x="0" y="15621"/>
                      </a:cubicBezTo>
                      <a:cubicBezTo>
                        <a:pt x="0" y="6994"/>
                        <a:pt x="6994" y="0"/>
                        <a:pt x="15621" y="0"/>
                      </a:cubicBezTo>
                      <a:cubicBezTo>
                        <a:pt x="24248" y="0"/>
                        <a:pt x="31242" y="6994"/>
                        <a:pt x="31242" y="156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4" name="Google Shape;844;p28"/>
                <p:cNvSpPr/>
                <p:nvPr/>
              </p:nvSpPr>
              <p:spPr>
                <a:xfrm>
                  <a:off x="7106888" y="4136136"/>
                  <a:ext cx="31241" cy="3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41" h="31241" extrusionOk="0">
                      <a:moveTo>
                        <a:pt x="31242" y="15621"/>
                      </a:moveTo>
                      <a:cubicBezTo>
                        <a:pt x="31242" y="24248"/>
                        <a:pt x="24248" y="31242"/>
                        <a:pt x="15621" y="31242"/>
                      </a:cubicBezTo>
                      <a:cubicBezTo>
                        <a:pt x="6993" y="31242"/>
                        <a:pt x="-1" y="24248"/>
                        <a:pt x="-1" y="15621"/>
                      </a:cubicBezTo>
                      <a:cubicBezTo>
                        <a:pt x="-1" y="6994"/>
                        <a:pt x="6993" y="0"/>
                        <a:pt x="15621" y="0"/>
                      </a:cubicBezTo>
                      <a:cubicBezTo>
                        <a:pt x="24248" y="0"/>
                        <a:pt x="31242" y="6994"/>
                        <a:pt x="31242" y="1562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45" name="Google Shape;845;p28"/>
              <p:cNvSpPr/>
              <p:nvPr/>
            </p:nvSpPr>
            <p:spPr>
              <a:xfrm>
                <a:off x="6515578" y="2215995"/>
                <a:ext cx="1150258" cy="460514"/>
              </a:xfrm>
              <a:custGeom>
                <a:avLst/>
                <a:gdLst/>
                <a:ahLst/>
                <a:cxnLst/>
                <a:rect l="l" t="t" r="r" b="b"/>
                <a:pathLst>
                  <a:path w="1278064" h="511682" extrusionOk="0">
                    <a:moveTo>
                      <a:pt x="0" y="0"/>
                    </a:moveTo>
                    <a:lnTo>
                      <a:pt x="1278064" y="0"/>
                    </a:lnTo>
                    <a:lnTo>
                      <a:pt x="1278064" y="511683"/>
                    </a:lnTo>
                    <a:lnTo>
                      <a:pt x="0" y="51168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28"/>
              <p:cNvSpPr/>
              <p:nvPr/>
            </p:nvSpPr>
            <p:spPr>
              <a:xfrm>
                <a:off x="6548699" y="2724580"/>
                <a:ext cx="316840" cy="275091"/>
              </a:xfrm>
              <a:custGeom>
                <a:avLst/>
                <a:gdLst/>
                <a:ahLst/>
                <a:cxnLst/>
                <a:rect l="l" t="t" r="r" b="b"/>
                <a:pathLst>
                  <a:path w="352044" h="305657" extrusionOk="0">
                    <a:moveTo>
                      <a:pt x="0" y="0"/>
                    </a:moveTo>
                    <a:lnTo>
                      <a:pt x="352044" y="0"/>
                    </a:lnTo>
                    <a:lnTo>
                      <a:pt x="352044" y="305657"/>
                    </a:lnTo>
                    <a:lnTo>
                      <a:pt x="0" y="3056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847;p28"/>
              <p:cNvSpPr/>
              <p:nvPr/>
            </p:nvSpPr>
            <p:spPr>
              <a:xfrm>
                <a:off x="6896308" y="2724580"/>
                <a:ext cx="741778" cy="20916"/>
              </a:xfrm>
              <a:custGeom>
                <a:avLst/>
                <a:gdLst/>
                <a:ahLst/>
                <a:cxnLst/>
                <a:rect l="l" t="t" r="r" b="b"/>
                <a:pathLst>
                  <a:path w="824198" h="23240" extrusionOk="0">
                    <a:moveTo>
                      <a:pt x="0" y="0"/>
                    </a:moveTo>
                    <a:lnTo>
                      <a:pt x="824199" y="0"/>
                    </a:lnTo>
                    <a:lnTo>
                      <a:pt x="824199" y="23241"/>
                    </a:lnTo>
                    <a:lnTo>
                      <a:pt x="0" y="232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28"/>
              <p:cNvSpPr/>
              <p:nvPr/>
            </p:nvSpPr>
            <p:spPr>
              <a:xfrm>
                <a:off x="6896308" y="2775721"/>
                <a:ext cx="741778" cy="20916"/>
              </a:xfrm>
              <a:custGeom>
                <a:avLst/>
                <a:gdLst/>
                <a:ahLst/>
                <a:cxnLst/>
                <a:rect l="l" t="t" r="r" b="b"/>
                <a:pathLst>
                  <a:path w="824198" h="23240" extrusionOk="0">
                    <a:moveTo>
                      <a:pt x="0" y="0"/>
                    </a:moveTo>
                    <a:lnTo>
                      <a:pt x="824199" y="0"/>
                    </a:lnTo>
                    <a:lnTo>
                      <a:pt x="824199" y="23241"/>
                    </a:lnTo>
                    <a:lnTo>
                      <a:pt x="0" y="232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28"/>
              <p:cNvSpPr/>
              <p:nvPr/>
            </p:nvSpPr>
            <p:spPr>
              <a:xfrm>
                <a:off x="6896308" y="2826777"/>
                <a:ext cx="741778" cy="20916"/>
              </a:xfrm>
              <a:custGeom>
                <a:avLst/>
                <a:gdLst/>
                <a:ahLst/>
                <a:cxnLst/>
                <a:rect l="l" t="t" r="r" b="b"/>
                <a:pathLst>
                  <a:path w="824198" h="23240" extrusionOk="0">
                    <a:moveTo>
                      <a:pt x="0" y="0"/>
                    </a:moveTo>
                    <a:lnTo>
                      <a:pt x="824199" y="0"/>
                    </a:lnTo>
                    <a:lnTo>
                      <a:pt x="824199" y="23241"/>
                    </a:lnTo>
                    <a:lnTo>
                      <a:pt x="0" y="232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28"/>
              <p:cNvSpPr/>
              <p:nvPr/>
            </p:nvSpPr>
            <p:spPr>
              <a:xfrm>
                <a:off x="6896308" y="2877919"/>
                <a:ext cx="741778" cy="20916"/>
              </a:xfrm>
              <a:custGeom>
                <a:avLst/>
                <a:gdLst/>
                <a:ahLst/>
                <a:cxnLst/>
                <a:rect l="l" t="t" r="r" b="b"/>
                <a:pathLst>
                  <a:path w="824198" h="23240" extrusionOk="0">
                    <a:moveTo>
                      <a:pt x="0" y="0"/>
                    </a:moveTo>
                    <a:lnTo>
                      <a:pt x="824199" y="0"/>
                    </a:lnTo>
                    <a:lnTo>
                      <a:pt x="824199" y="23241"/>
                    </a:lnTo>
                    <a:lnTo>
                      <a:pt x="0" y="232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1" name="Google Shape;851;p28"/>
              <p:cNvGrpSpPr/>
              <p:nvPr/>
            </p:nvGrpSpPr>
            <p:grpSpPr>
              <a:xfrm>
                <a:off x="7422424" y="2953744"/>
                <a:ext cx="216586" cy="46337"/>
                <a:chOff x="7007161" y="5033200"/>
                <a:chExt cx="240411" cy="51434"/>
              </a:xfrm>
            </p:grpSpPr>
            <p:sp>
              <p:nvSpPr>
                <p:cNvPr id="852" name="Google Shape;852;p28"/>
                <p:cNvSpPr/>
                <p:nvPr/>
              </p:nvSpPr>
              <p:spPr>
                <a:xfrm>
                  <a:off x="7007161" y="5033200"/>
                  <a:ext cx="240411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11" h="51434" extrusionOk="0">
                      <a:moveTo>
                        <a:pt x="214694" y="51435"/>
                      </a:moveTo>
                      <a:lnTo>
                        <a:pt x="25718" y="51435"/>
                      </a:lnTo>
                      <a:cubicBezTo>
                        <a:pt x="11525" y="51435"/>
                        <a:pt x="0" y="39814"/>
                        <a:pt x="0" y="25717"/>
                      </a:cubicBezTo>
                      <a:lnTo>
                        <a:pt x="0" y="25717"/>
                      </a:lnTo>
                      <a:cubicBezTo>
                        <a:pt x="0" y="11525"/>
                        <a:pt x="11621" y="0"/>
                        <a:pt x="25718" y="0"/>
                      </a:cubicBezTo>
                      <a:lnTo>
                        <a:pt x="214694" y="0"/>
                      </a:lnTo>
                      <a:cubicBezTo>
                        <a:pt x="228886" y="0"/>
                        <a:pt x="240411" y="11621"/>
                        <a:pt x="240411" y="25717"/>
                      </a:cubicBezTo>
                      <a:lnTo>
                        <a:pt x="240411" y="25717"/>
                      </a:lnTo>
                      <a:cubicBezTo>
                        <a:pt x="240411" y="39909"/>
                        <a:pt x="228791" y="51435"/>
                        <a:pt x="214694" y="5143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3" name="Google Shape;853;p28"/>
                <p:cNvSpPr/>
                <p:nvPr/>
              </p:nvSpPr>
              <p:spPr>
                <a:xfrm>
                  <a:off x="7073264" y="5047202"/>
                  <a:ext cx="108204" cy="23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04" h="23240" extrusionOk="0">
                      <a:moveTo>
                        <a:pt x="96584" y="23241"/>
                      </a:moveTo>
                      <a:lnTo>
                        <a:pt x="11621" y="23241"/>
                      </a:lnTo>
                      <a:cubicBezTo>
                        <a:pt x="5239" y="23241"/>
                        <a:pt x="0" y="18002"/>
                        <a:pt x="0" y="11620"/>
                      </a:cubicBezTo>
                      <a:lnTo>
                        <a:pt x="0" y="11620"/>
                      </a:lnTo>
                      <a:cubicBezTo>
                        <a:pt x="0" y="5239"/>
                        <a:pt x="5239" y="0"/>
                        <a:pt x="11621" y="0"/>
                      </a:cubicBezTo>
                      <a:lnTo>
                        <a:pt x="96584" y="0"/>
                      </a:lnTo>
                      <a:cubicBezTo>
                        <a:pt x="102965" y="0"/>
                        <a:pt x="108204" y="5239"/>
                        <a:pt x="108204" y="11620"/>
                      </a:cubicBezTo>
                      <a:lnTo>
                        <a:pt x="108204" y="11620"/>
                      </a:lnTo>
                      <a:cubicBezTo>
                        <a:pt x="108204" y="18002"/>
                        <a:pt x="102965" y="23241"/>
                        <a:pt x="96584" y="2324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4" name="Google Shape;854;p28"/>
              <p:cNvGrpSpPr/>
              <p:nvPr/>
            </p:nvGrpSpPr>
            <p:grpSpPr>
              <a:xfrm>
                <a:off x="6548851" y="2408331"/>
                <a:ext cx="1090135" cy="89414"/>
                <a:chOff x="6037516" y="4427791"/>
                <a:chExt cx="1210056" cy="99250"/>
              </a:xfrm>
            </p:grpSpPr>
            <p:sp>
              <p:nvSpPr>
                <p:cNvPr id="855" name="Google Shape;855;p28"/>
                <p:cNvSpPr/>
                <p:nvPr/>
              </p:nvSpPr>
              <p:spPr>
                <a:xfrm>
                  <a:off x="6037516" y="4427791"/>
                  <a:ext cx="49625" cy="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25" h="99250" extrusionOk="0">
                      <a:moveTo>
                        <a:pt x="0" y="49625"/>
                      </a:moveTo>
                      <a:lnTo>
                        <a:pt x="49625" y="99251"/>
                      </a:lnTo>
                      <a:lnTo>
                        <a:pt x="49625" y="0"/>
                      </a:lnTo>
                      <a:lnTo>
                        <a:pt x="0" y="4962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p28"/>
                <p:cNvSpPr/>
                <p:nvPr/>
              </p:nvSpPr>
              <p:spPr>
                <a:xfrm>
                  <a:off x="7197947" y="4427791"/>
                  <a:ext cx="49625" cy="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25" h="99250" extrusionOk="0">
                      <a:moveTo>
                        <a:pt x="0" y="0"/>
                      </a:moveTo>
                      <a:lnTo>
                        <a:pt x="0" y="99251"/>
                      </a:lnTo>
                      <a:lnTo>
                        <a:pt x="49625" y="496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7" name="Google Shape;857;p28"/>
              <p:cNvGrpSpPr/>
              <p:nvPr/>
            </p:nvGrpSpPr>
            <p:grpSpPr>
              <a:xfrm>
                <a:off x="7013087" y="2651519"/>
                <a:ext cx="157037" cy="16304"/>
                <a:chOff x="6552628" y="4697730"/>
                <a:chExt cx="174307" cy="18097"/>
              </a:xfrm>
            </p:grpSpPr>
            <p:sp>
              <p:nvSpPr>
                <p:cNvPr id="858" name="Google Shape;858;p28"/>
                <p:cNvSpPr/>
                <p:nvPr/>
              </p:nvSpPr>
              <p:spPr>
                <a:xfrm>
                  <a:off x="6552628" y="4697730"/>
                  <a:ext cx="18097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18097" extrusionOk="0">
                      <a:moveTo>
                        <a:pt x="18098" y="9049"/>
                      </a:moveTo>
                      <a:cubicBezTo>
                        <a:pt x="18098" y="14002"/>
                        <a:pt x="14097" y="18097"/>
                        <a:pt x="9049" y="18097"/>
                      </a:cubicBezTo>
                      <a:cubicBezTo>
                        <a:pt x="4000" y="18097"/>
                        <a:pt x="0" y="14097"/>
                        <a:pt x="0" y="9049"/>
                      </a:cubicBezTo>
                      <a:cubicBezTo>
                        <a:pt x="0" y="4000"/>
                        <a:pt x="4000" y="0"/>
                        <a:pt x="9049" y="0"/>
                      </a:cubicBezTo>
                      <a:cubicBezTo>
                        <a:pt x="14097" y="0"/>
                        <a:pt x="18098" y="4000"/>
                        <a:pt x="18098" y="904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9" name="Google Shape;859;p28"/>
                <p:cNvSpPr/>
                <p:nvPr/>
              </p:nvSpPr>
              <p:spPr>
                <a:xfrm>
                  <a:off x="6591681" y="4697730"/>
                  <a:ext cx="18097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18097" extrusionOk="0">
                      <a:moveTo>
                        <a:pt x="18098" y="9049"/>
                      </a:moveTo>
                      <a:cubicBezTo>
                        <a:pt x="18098" y="14046"/>
                        <a:pt x="14046" y="18098"/>
                        <a:pt x="9049" y="18098"/>
                      </a:cubicBezTo>
                      <a:cubicBezTo>
                        <a:pt x="4051" y="18098"/>
                        <a:pt x="0" y="14046"/>
                        <a:pt x="0" y="9049"/>
                      </a:cubicBezTo>
                      <a:cubicBezTo>
                        <a:pt x="0" y="4051"/>
                        <a:pt x="4051" y="0"/>
                        <a:pt x="9049" y="0"/>
                      </a:cubicBezTo>
                      <a:cubicBezTo>
                        <a:pt x="14046" y="0"/>
                        <a:pt x="18098" y="4051"/>
                        <a:pt x="18098" y="904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0" name="Google Shape;860;p28"/>
                <p:cNvSpPr/>
                <p:nvPr/>
              </p:nvSpPr>
              <p:spPr>
                <a:xfrm>
                  <a:off x="6630733" y="4697730"/>
                  <a:ext cx="18097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18097" extrusionOk="0">
                      <a:moveTo>
                        <a:pt x="18097" y="9049"/>
                      </a:moveTo>
                      <a:cubicBezTo>
                        <a:pt x="18097" y="14002"/>
                        <a:pt x="14097" y="18097"/>
                        <a:pt x="9049" y="18097"/>
                      </a:cubicBezTo>
                      <a:cubicBezTo>
                        <a:pt x="4000" y="18097"/>
                        <a:pt x="0" y="14097"/>
                        <a:pt x="0" y="9049"/>
                      </a:cubicBezTo>
                      <a:cubicBezTo>
                        <a:pt x="0" y="4000"/>
                        <a:pt x="4000" y="0"/>
                        <a:pt x="9049" y="0"/>
                      </a:cubicBezTo>
                      <a:cubicBezTo>
                        <a:pt x="14097" y="0"/>
                        <a:pt x="18097" y="4000"/>
                        <a:pt x="18097" y="904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1" name="Google Shape;861;p28"/>
                <p:cNvSpPr/>
                <p:nvPr/>
              </p:nvSpPr>
              <p:spPr>
                <a:xfrm>
                  <a:off x="6669881" y="4697730"/>
                  <a:ext cx="18097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18097" extrusionOk="0">
                      <a:moveTo>
                        <a:pt x="18098" y="9049"/>
                      </a:moveTo>
                      <a:cubicBezTo>
                        <a:pt x="18098" y="14046"/>
                        <a:pt x="14046" y="18098"/>
                        <a:pt x="9049" y="18098"/>
                      </a:cubicBezTo>
                      <a:cubicBezTo>
                        <a:pt x="4051" y="18098"/>
                        <a:pt x="0" y="14046"/>
                        <a:pt x="0" y="9049"/>
                      </a:cubicBezTo>
                      <a:cubicBezTo>
                        <a:pt x="0" y="4051"/>
                        <a:pt x="4051" y="0"/>
                        <a:pt x="9049" y="0"/>
                      </a:cubicBezTo>
                      <a:cubicBezTo>
                        <a:pt x="14046" y="0"/>
                        <a:pt x="18098" y="4051"/>
                        <a:pt x="18098" y="904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2" name="Google Shape;862;p28"/>
                <p:cNvSpPr/>
                <p:nvPr/>
              </p:nvSpPr>
              <p:spPr>
                <a:xfrm>
                  <a:off x="6708838" y="4697730"/>
                  <a:ext cx="18097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18097" extrusionOk="0">
                      <a:moveTo>
                        <a:pt x="18097" y="9049"/>
                      </a:moveTo>
                      <a:cubicBezTo>
                        <a:pt x="18097" y="14002"/>
                        <a:pt x="14097" y="18097"/>
                        <a:pt x="9048" y="18097"/>
                      </a:cubicBezTo>
                      <a:cubicBezTo>
                        <a:pt x="4000" y="18097"/>
                        <a:pt x="0" y="14097"/>
                        <a:pt x="0" y="9049"/>
                      </a:cubicBezTo>
                      <a:cubicBezTo>
                        <a:pt x="0" y="4000"/>
                        <a:pt x="4000" y="0"/>
                        <a:pt x="9048" y="0"/>
                      </a:cubicBezTo>
                      <a:cubicBezTo>
                        <a:pt x="14097" y="0"/>
                        <a:pt x="18097" y="4000"/>
                        <a:pt x="18097" y="904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63" name="Google Shape;863;p28"/>
              <p:cNvSpPr/>
              <p:nvPr/>
            </p:nvSpPr>
            <p:spPr>
              <a:xfrm>
                <a:off x="6548699" y="3046960"/>
                <a:ext cx="1089050" cy="8572"/>
              </a:xfrm>
              <a:custGeom>
                <a:avLst/>
                <a:gdLst/>
                <a:ahLst/>
                <a:cxnLst/>
                <a:rect l="l" t="t" r="r" b="b"/>
                <a:pathLst>
                  <a:path w="1210055" h="9525" extrusionOk="0">
                    <a:moveTo>
                      <a:pt x="0" y="0"/>
                    </a:moveTo>
                    <a:lnTo>
                      <a:pt x="1210056" y="0"/>
                    </a:lnTo>
                  </a:path>
                </a:pathLst>
              </a:custGeom>
              <a:noFill/>
              <a:ln w="17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64" name="Google Shape;864;p28"/>
              <p:cNvGrpSpPr/>
              <p:nvPr/>
            </p:nvGrpSpPr>
            <p:grpSpPr>
              <a:xfrm>
                <a:off x="6505708" y="2659414"/>
                <a:ext cx="413779" cy="413778"/>
                <a:chOff x="5989605" y="4706493"/>
                <a:chExt cx="459295" cy="459294"/>
              </a:xfrm>
            </p:grpSpPr>
            <p:grpSp>
              <p:nvGrpSpPr>
                <p:cNvPr id="865" name="Google Shape;865;p28"/>
                <p:cNvGrpSpPr/>
                <p:nvPr/>
              </p:nvGrpSpPr>
              <p:grpSpPr>
                <a:xfrm>
                  <a:off x="6001893" y="4718780"/>
                  <a:ext cx="444150" cy="444151"/>
                  <a:chOff x="6001893" y="4718780"/>
                  <a:chExt cx="444150" cy="444151"/>
                </a:xfrm>
              </p:grpSpPr>
              <p:sp>
                <p:nvSpPr>
                  <p:cNvPr id="866" name="Google Shape;866;p28"/>
                  <p:cNvSpPr/>
                  <p:nvPr/>
                </p:nvSpPr>
                <p:spPr>
                  <a:xfrm>
                    <a:off x="6017418" y="5153406"/>
                    <a:ext cx="388048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048" h="9525" extrusionOk="0">
                        <a:moveTo>
                          <a:pt x="388048" y="0"/>
                        </a:move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dk1"/>
                  </a:solidFill>
                  <a:ln w="15800" cap="rnd" cmpd="sng">
                    <a:solidFill>
                      <a:schemeClr val="dk1"/>
                    </a:solidFill>
                    <a:prstDash val="dashDot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7" name="Google Shape;867;p28"/>
                  <p:cNvSpPr/>
                  <p:nvPr/>
                </p:nvSpPr>
                <p:spPr>
                  <a:xfrm>
                    <a:off x="6001893" y="4734306"/>
                    <a:ext cx="9525" cy="3880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388048" extrusionOk="0">
                        <a:moveTo>
                          <a:pt x="0" y="388049"/>
                        </a:move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dk1"/>
                  </a:solidFill>
                  <a:ln w="15800" cap="rnd" cmpd="sng">
                    <a:solidFill>
                      <a:schemeClr val="dk1"/>
                    </a:solidFill>
                    <a:prstDash val="dashDot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8" name="Google Shape;868;p28"/>
                  <p:cNvSpPr/>
                  <p:nvPr/>
                </p:nvSpPr>
                <p:spPr>
                  <a:xfrm>
                    <a:off x="6032944" y="4718780"/>
                    <a:ext cx="388048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048" h="9525" extrusionOk="0">
                        <a:moveTo>
                          <a:pt x="0" y="0"/>
                        </a:moveTo>
                        <a:lnTo>
                          <a:pt x="388048" y="0"/>
                        </a:lnTo>
                      </a:path>
                    </a:pathLst>
                  </a:custGeom>
                  <a:solidFill>
                    <a:schemeClr val="dk1"/>
                  </a:solidFill>
                  <a:ln w="15800" cap="rnd" cmpd="sng">
                    <a:solidFill>
                      <a:schemeClr val="dk1"/>
                    </a:solidFill>
                    <a:prstDash val="dashDot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9" name="Google Shape;869;p28"/>
                  <p:cNvSpPr/>
                  <p:nvPr/>
                </p:nvSpPr>
                <p:spPr>
                  <a:xfrm>
                    <a:off x="6436518" y="4749831"/>
                    <a:ext cx="9525" cy="3880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388048" extrusionOk="0">
                        <a:moveTo>
                          <a:pt x="0" y="0"/>
                        </a:moveTo>
                        <a:lnTo>
                          <a:pt x="0" y="388049"/>
                        </a:lnTo>
                      </a:path>
                    </a:pathLst>
                  </a:custGeom>
                  <a:solidFill>
                    <a:schemeClr val="dk1"/>
                  </a:solidFill>
                  <a:ln w="15800" cap="rnd" cmpd="sng">
                    <a:solidFill>
                      <a:schemeClr val="dk1"/>
                    </a:solidFill>
                    <a:prstDash val="dashDot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70" name="Google Shape;870;p28"/>
                <p:cNvGrpSpPr/>
                <p:nvPr/>
              </p:nvGrpSpPr>
              <p:grpSpPr>
                <a:xfrm>
                  <a:off x="5989605" y="4706493"/>
                  <a:ext cx="459295" cy="459294"/>
                  <a:chOff x="5989605" y="4706493"/>
                  <a:chExt cx="459295" cy="459294"/>
                </a:xfrm>
              </p:grpSpPr>
              <p:grpSp>
                <p:nvGrpSpPr>
                  <p:cNvPr id="871" name="Google Shape;871;p28"/>
                  <p:cNvGrpSpPr/>
                  <p:nvPr/>
                </p:nvGrpSpPr>
                <p:grpSpPr>
                  <a:xfrm>
                    <a:off x="5989605" y="4706493"/>
                    <a:ext cx="459295" cy="24669"/>
                    <a:chOff x="5989605" y="4706493"/>
                    <a:chExt cx="459295" cy="24669"/>
                  </a:xfrm>
                </p:grpSpPr>
                <p:sp>
                  <p:nvSpPr>
                    <p:cNvPr id="872" name="Google Shape;872;p28"/>
                    <p:cNvSpPr/>
                    <p:nvPr/>
                  </p:nvSpPr>
                  <p:spPr>
                    <a:xfrm>
                      <a:off x="5989605" y="4706493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3" name="Google Shape;873;p28"/>
                    <p:cNvSpPr/>
                    <p:nvPr/>
                  </p:nvSpPr>
                  <p:spPr>
                    <a:xfrm>
                      <a:off x="6206871" y="4706493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4" name="Google Shape;874;p28"/>
                    <p:cNvSpPr/>
                    <p:nvPr/>
                  </p:nvSpPr>
                  <p:spPr>
                    <a:xfrm>
                      <a:off x="6424231" y="4706493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875" name="Google Shape;875;p28"/>
                  <p:cNvGrpSpPr/>
                  <p:nvPr/>
                </p:nvGrpSpPr>
                <p:grpSpPr>
                  <a:xfrm>
                    <a:off x="5989605" y="4923758"/>
                    <a:ext cx="459295" cy="24669"/>
                    <a:chOff x="5989605" y="4923758"/>
                    <a:chExt cx="459295" cy="24669"/>
                  </a:xfrm>
                </p:grpSpPr>
                <p:sp>
                  <p:nvSpPr>
                    <p:cNvPr id="876" name="Google Shape;876;p28"/>
                    <p:cNvSpPr/>
                    <p:nvPr/>
                  </p:nvSpPr>
                  <p:spPr>
                    <a:xfrm>
                      <a:off x="5989605" y="4923758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7" name="Google Shape;877;p28"/>
                    <p:cNvSpPr/>
                    <p:nvPr/>
                  </p:nvSpPr>
                  <p:spPr>
                    <a:xfrm>
                      <a:off x="6424231" y="4923758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878" name="Google Shape;878;p28"/>
                  <p:cNvGrpSpPr/>
                  <p:nvPr/>
                </p:nvGrpSpPr>
                <p:grpSpPr>
                  <a:xfrm>
                    <a:off x="5989605" y="5141118"/>
                    <a:ext cx="459295" cy="24669"/>
                    <a:chOff x="5989605" y="5141118"/>
                    <a:chExt cx="459295" cy="24669"/>
                  </a:xfrm>
                </p:grpSpPr>
                <p:sp>
                  <p:nvSpPr>
                    <p:cNvPr id="879" name="Google Shape;879;p28"/>
                    <p:cNvSpPr/>
                    <p:nvPr/>
                  </p:nvSpPr>
                  <p:spPr>
                    <a:xfrm>
                      <a:off x="5989605" y="5141118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80" name="Google Shape;880;p28"/>
                    <p:cNvSpPr/>
                    <p:nvPr/>
                  </p:nvSpPr>
                  <p:spPr>
                    <a:xfrm>
                      <a:off x="6206871" y="5141118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81" name="Google Shape;881;p28"/>
                    <p:cNvSpPr/>
                    <p:nvPr/>
                  </p:nvSpPr>
                  <p:spPr>
                    <a:xfrm>
                      <a:off x="6424231" y="5141118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882" name="Google Shape;882;p28"/>
            <p:cNvGrpSpPr/>
            <p:nvPr/>
          </p:nvGrpSpPr>
          <p:grpSpPr>
            <a:xfrm>
              <a:off x="5248799" y="1817418"/>
              <a:ext cx="479083" cy="595031"/>
              <a:chOff x="5580610" y="1953710"/>
              <a:chExt cx="392498" cy="487491"/>
            </a:xfrm>
          </p:grpSpPr>
          <p:grpSp>
            <p:nvGrpSpPr>
              <p:cNvPr id="883" name="Google Shape;883;p28"/>
              <p:cNvGrpSpPr/>
              <p:nvPr/>
            </p:nvGrpSpPr>
            <p:grpSpPr>
              <a:xfrm>
                <a:off x="5580610" y="1953710"/>
                <a:ext cx="392498" cy="487491"/>
                <a:chOff x="7385113" y="1535430"/>
                <a:chExt cx="435673" cy="541115"/>
              </a:xfrm>
            </p:grpSpPr>
            <p:sp>
              <p:nvSpPr>
                <p:cNvPr id="884" name="Google Shape;884;p28"/>
                <p:cNvSpPr/>
                <p:nvPr/>
              </p:nvSpPr>
              <p:spPr>
                <a:xfrm>
                  <a:off x="7385113" y="1535430"/>
                  <a:ext cx="435673" cy="541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73" h="541115" extrusionOk="0">
                      <a:moveTo>
                        <a:pt x="394621" y="0"/>
                      </a:moveTo>
                      <a:cubicBezTo>
                        <a:pt x="417294" y="0"/>
                        <a:pt x="435674" y="18380"/>
                        <a:pt x="435674" y="41053"/>
                      </a:cubicBezTo>
                      <a:lnTo>
                        <a:pt x="435674" y="500062"/>
                      </a:lnTo>
                      <a:cubicBezTo>
                        <a:pt x="435674" y="522735"/>
                        <a:pt x="417294" y="541115"/>
                        <a:pt x="394621" y="541115"/>
                      </a:cubicBezTo>
                      <a:lnTo>
                        <a:pt x="41053" y="541115"/>
                      </a:lnTo>
                      <a:cubicBezTo>
                        <a:pt x="18380" y="541115"/>
                        <a:pt x="0" y="522735"/>
                        <a:pt x="0" y="500062"/>
                      </a:cubicBezTo>
                      <a:lnTo>
                        <a:pt x="0" y="41053"/>
                      </a:lnTo>
                      <a:cubicBezTo>
                        <a:pt x="0" y="18380"/>
                        <a:pt x="18380" y="0"/>
                        <a:pt x="4105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85" name="Google Shape;885;p28"/>
                <p:cNvGrpSpPr/>
                <p:nvPr/>
              </p:nvGrpSpPr>
              <p:grpSpPr>
                <a:xfrm>
                  <a:off x="7612094" y="1566576"/>
                  <a:ext cx="164781" cy="41529"/>
                  <a:chOff x="7612094" y="1566576"/>
                  <a:chExt cx="164781" cy="41529"/>
                </a:xfrm>
              </p:grpSpPr>
              <p:sp>
                <p:nvSpPr>
                  <p:cNvPr id="886" name="Google Shape;886;p28"/>
                  <p:cNvSpPr/>
                  <p:nvPr/>
                </p:nvSpPr>
                <p:spPr>
                  <a:xfrm>
                    <a:off x="7735347" y="1566576"/>
                    <a:ext cx="41528" cy="4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8" h="41529" extrusionOk="0">
                        <a:moveTo>
                          <a:pt x="41529" y="20765"/>
                        </a:moveTo>
                        <a:cubicBezTo>
                          <a:pt x="41529" y="32290"/>
                          <a:pt x="32195" y="41529"/>
                          <a:pt x="20764" y="41529"/>
                        </a:cubicBezTo>
                        <a:cubicBezTo>
                          <a:pt x="9335" y="41529"/>
                          <a:pt x="0" y="32194"/>
                          <a:pt x="0" y="20765"/>
                        </a:cubicBezTo>
                        <a:cubicBezTo>
                          <a:pt x="0" y="9334"/>
                          <a:pt x="9335" y="0"/>
                          <a:pt x="20764" y="0"/>
                        </a:cubicBezTo>
                        <a:cubicBezTo>
                          <a:pt x="32195" y="0"/>
                          <a:pt x="41529" y="9334"/>
                          <a:pt x="41529" y="2076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7" name="Google Shape;887;p28"/>
                  <p:cNvSpPr/>
                  <p:nvPr/>
                </p:nvSpPr>
                <p:spPr>
                  <a:xfrm>
                    <a:off x="7673721" y="1566576"/>
                    <a:ext cx="41528" cy="4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8" h="41529" extrusionOk="0">
                        <a:moveTo>
                          <a:pt x="41529" y="20765"/>
                        </a:moveTo>
                        <a:cubicBezTo>
                          <a:pt x="41529" y="32290"/>
                          <a:pt x="32195" y="41529"/>
                          <a:pt x="20764" y="41529"/>
                        </a:cubicBezTo>
                        <a:cubicBezTo>
                          <a:pt x="9334" y="41529"/>
                          <a:pt x="0" y="32194"/>
                          <a:pt x="0" y="20765"/>
                        </a:cubicBezTo>
                        <a:cubicBezTo>
                          <a:pt x="0" y="9334"/>
                          <a:pt x="9334" y="0"/>
                          <a:pt x="20764" y="0"/>
                        </a:cubicBezTo>
                        <a:cubicBezTo>
                          <a:pt x="32195" y="0"/>
                          <a:pt x="41529" y="9334"/>
                          <a:pt x="41529" y="2076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8" name="Google Shape;888;p28"/>
                  <p:cNvSpPr/>
                  <p:nvPr/>
                </p:nvSpPr>
                <p:spPr>
                  <a:xfrm>
                    <a:off x="7612094" y="1566576"/>
                    <a:ext cx="41529" cy="4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9" h="41529" extrusionOk="0">
                        <a:moveTo>
                          <a:pt x="41529" y="20765"/>
                        </a:moveTo>
                        <a:cubicBezTo>
                          <a:pt x="41529" y="32290"/>
                          <a:pt x="32195" y="41529"/>
                          <a:pt x="20764" y="41529"/>
                        </a:cubicBezTo>
                        <a:cubicBezTo>
                          <a:pt x="9335" y="41529"/>
                          <a:pt x="0" y="32194"/>
                          <a:pt x="0" y="20765"/>
                        </a:cubicBezTo>
                        <a:cubicBezTo>
                          <a:pt x="0" y="9334"/>
                          <a:pt x="9335" y="0"/>
                          <a:pt x="20764" y="0"/>
                        </a:cubicBezTo>
                        <a:cubicBezTo>
                          <a:pt x="32195" y="0"/>
                          <a:pt x="41529" y="9334"/>
                          <a:pt x="41529" y="20765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889" name="Google Shape;889;p28"/>
              <p:cNvGrpSpPr/>
              <p:nvPr/>
            </p:nvGrpSpPr>
            <p:grpSpPr>
              <a:xfrm>
                <a:off x="5612446" y="2047672"/>
                <a:ext cx="323505" cy="338352"/>
                <a:chOff x="7420451" y="1639728"/>
                <a:chExt cx="359091" cy="375571"/>
              </a:xfrm>
            </p:grpSpPr>
            <p:sp>
              <p:nvSpPr>
                <p:cNvPr id="890" name="Google Shape;890;p28"/>
                <p:cNvSpPr/>
                <p:nvPr/>
              </p:nvSpPr>
              <p:spPr>
                <a:xfrm>
                  <a:off x="7420451" y="1852041"/>
                  <a:ext cx="357473" cy="16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473" h="163258" extrusionOk="0">
                      <a:moveTo>
                        <a:pt x="40196" y="72962"/>
                      </a:moveTo>
                      <a:lnTo>
                        <a:pt x="0" y="72962"/>
                      </a:lnTo>
                      <a:lnTo>
                        <a:pt x="0" y="90297"/>
                      </a:lnTo>
                      <a:lnTo>
                        <a:pt x="40196" y="90297"/>
                      </a:lnTo>
                      <a:lnTo>
                        <a:pt x="40196" y="72962"/>
                      </a:lnTo>
                      <a:close/>
                      <a:moveTo>
                        <a:pt x="185166" y="126778"/>
                      </a:moveTo>
                      <a:lnTo>
                        <a:pt x="294894" y="126778"/>
                      </a:lnTo>
                      <a:lnTo>
                        <a:pt x="294894" y="109347"/>
                      </a:lnTo>
                      <a:lnTo>
                        <a:pt x="185166" y="109347"/>
                      </a:lnTo>
                      <a:lnTo>
                        <a:pt x="185166" y="126778"/>
                      </a:lnTo>
                      <a:close/>
                      <a:moveTo>
                        <a:pt x="294894" y="0"/>
                      </a:moveTo>
                      <a:lnTo>
                        <a:pt x="38291" y="0"/>
                      </a:lnTo>
                      <a:lnTo>
                        <a:pt x="38291" y="17335"/>
                      </a:lnTo>
                      <a:lnTo>
                        <a:pt x="294894" y="17335"/>
                      </a:lnTo>
                      <a:lnTo>
                        <a:pt x="294894" y="0"/>
                      </a:lnTo>
                      <a:close/>
                      <a:moveTo>
                        <a:pt x="0" y="163259"/>
                      </a:moveTo>
                      <a:lnTo>
                        <a:pt x="99632" y="163259"/>
                      </a:lnTo>
                      <a:lnTo>
                        <a:pt x="99632" y="145828"/>
                      </a:lnTo>
                      <a:lnTo>
                        <a:pt x="0" y="145828"/>
                      </a:lnTo>
                      <a:lnTo>
                        <a:pt x="0" y="163259"/>
                      </a:lnTo>
                      <a:close/>
                      <a:moveTo>
                        <a:pt x="76581" y="36481"/>
                      </a:moveTo>
                      <a:lnTo>
                        <a:pt x="0" y="36481"/>
                      </a:lnTo>
                      <a:lnTo>
                        <a:pt x="0" y="53816"/>
                      </a:lnTo>
                      <a:lnTo>
                        <a:pt x="76581" y="53816"/>
                      </a:lnTo>
                      <a:lnTo>
                        <a:pt x="76581" y="36481"/>
                      </a:lnTo>
                      <a:close/>
                      <a:moveTo>
                        <a:pt x="52483" y="90297"/>
                      </a:moveTo>
                      <a:lnTo>
                        <a:pt x="207836" y="90297"/>
                      </a:lnTo>
                      <a:lnTo>
                        <a:pt x="207836" y="72962"/>
                      </a:lnTo>
                      <a:lnTo>
                        <a:pt x="52483" y="72962"/>
                      </a:lnTo>
                      <a:lnTo>
                        <a:pt x="52483" y="90297"/>
                      </a:lnTo>
                      <a:close/>
                      <a:moveTo>
                        <a:pt x="164402" y="109347"/>
                      </a:moveTo>
                      <a:lnTo>
                        <a:pt x="0" y="109347"/>
                      </a:lnTo>
                      <a:lnTo>
                        <a:pt x="0" y="126778"/>
                      </a:lnTo>
                      <a:lnTo>
                        <a:pt x="164402" y="126778"/>
                      </a:lnTo>
                      <a:lnTo>
                        <a:pt x="164402" y="109347"/>
                      </a:lnTo>
                      <a:close/>
                      <a:moveTo>
                        <a:pt x="220218" y="90297"/>
                      </a:moveTo>
                      <a:lnTo>
                        <a:pt x="357378" y="90297"/>
                      </a:lnTo>
                      <a:lnTo>
                        <a:pt x="357378" y="72962"/>
                      </a:lnTo>
                      <a:lnTo>
                        <a:pt x="220218" y="72962"/>
                      </a:lnTo>
                      <a:lnTo>
                        <a:pt x="220218" y="90297"/>
                      </a:lnTo>
                      <a:close/>
                      <a:moveTo>
                        <a:pt x="97441" y="53816"/>
                      </a:moveTo>
                      <a:lnTo>
                        <a:pt x="357474" y="53816"/>
                      </a:lnTo>
                      <a:lnTo>
                        <a:pt x="357474" y="36481"/>
                      </a:lnTo>
                      <a:lnTo>
                        <a:pt x="97441" y="36481"/>
                      </a:lnTo>
                      <a:lnTo>
                        <a:pt x="97441" y="53816"/>
                      </a:lnTo>
                      <a:close/>
                      <a:moveTo>
                        <a:pt x="305371" y="0"/>
                      </a:moveTo>
                      <a:lnTo>
                        <a:pt x="305371" y="17335"/>
                      </a:lnTo>
                      <a:lnTo>
                        <a:pt x="357378" y="17335"/>
                      </a:lnTo>
                      <a:lnTo>
                        <a:pt x="357378" y="0"/>
                      </a:lnTo>
                      <a:lnTo>
                        <a:pt x="305371" y="0"/>
                      </a:lnTo>
                      <a:close/>
                      <a:moveTo>
                        <a:pt x="315659" y="126778"/>
                      </a:moveTo>
                      <a:lnTo>
                        <a:pt x="357378" y="126778"/>
                      </a:lnTo>
                      <a:lnTo>
                        <a:pt x="357378" y="109347"/>
                      </a:lnTo>
                      <a:lnTo>
                        <a:pt x="315659" y="109347"/>
                      </a:lnTo>
                      <a:lnTo>
                        <a:pt x="315659" y="126778"/>
                      </a:lnTo>
                      <a:close/>
                      <a:moveTo>
                        <a:pt x="120396" y="163259"/>
                      </a:moveTo>
                      <a:lnTo>
                        <a:pt x="222981" y="163259"/>
                      </a:lnTo>
                      <a:lnTo>
                        <a:pt x="222981" y="145828"/>
                      </a:lnTo>
                      <a:lnTo>
                        <a:pt x="120396" y="145828"/>
                      </a:lnTo>
                      <a:lnTo>
                        <a:pt x="120396" y="163259"/>
                      </a:lnTo>
                      <a:close/>
                      <a:moveTo>
                        <a:pt x="235363" y="163259"/>
                      </a:moveTo>
                      <a:lnTo>
                        <a:pt x="313563" y="163259"/>
                      </a:lnTo>
                      <a:lnTo>
                        <a:pt x="313563" y="145828"/>
                      </a:lnTo>
                      <a:lnTo>
                        <a:pt x="235363" y="145828"/>
                      </a:lnTo>
                      <a:lnTo>
                        <a:pt x="235363" y="163259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1" name="Google Shape;891;p28"/>
                <p:cNvSpPr/>
                <p:nvPr/>
              </p:nvSpPr>
              <p:spPr>
                <a:xfrm>
                  <a:off x="7425594" y="1639728"/>
                  <a:ext cx="353948" cy="180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48" h="180117" extrusionOk="0">
                      <a:moveTo>
                        <a:pt x="0" y="0"/>
                      </a:moveTo>
                      <a:lnTo>
                        <a:pt x="353949" y="0"/>
                      </a:lnTo>
                      <a:lnTo>
                        <a:pt x="353949" y="180118"/>
                      </a:lnTo>
                      <a:lnTo>
                        <a:pt x="0" y="180118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92" name="Google Shape;892;p28"/>
            <p:cNvGrpSpPr/>
            <p:nvPr/>
          </p:nvGrpSpPr>
          <p:grpSpPr>
            <a:xfrm>
              <a:off x="7810967" y="2543174"/>
              <a:ext cx="1047787" cy="27232"/>
              <a:chOff x="7384446" y="3573113"/>
              <a:chExt cx="952880" cy="24765"/>
            </a:xfrm>
          </p:grpSpPr>
          <p:sp>
            <p:nvSpPr>
              <p:cNvPr id="893" name="Google Shape;893;p28"/>
              <p:cNvSpPr/>
              <p:nvPr/>
            </p:nvSpPr>
            <p:spPr>
              <a:xfrm>
                <a:off x="7396162" y="3585495"/>
                <a:ext cx="929354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29354" h="9525" extrusionOk="0">
                    <a:moveTo>
                      <a:pt x="929354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 w="10950" cap="flat" cmpd="sng">
                <a:solidFill>
                  <a:schemeClr val="accent4"/>
                </a:solidFill>
                <a:prstDash val="dashDot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28"/>
              <p:cNvSpPr/>
              <p:nvPr/>
            </p:nvSpPr>
            <p:spPr>
              <a:xfrm>
                <a:off x="8312562" y="3573113"/>
                <a:ext cx="24764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24765" extrusionOk="0">
                    <a:moveTo>
                      <a:pt x="12382" y="0"/>
                    </a:moveTo>
                    <a:cubicBezTo>
                      <a:pt x="19240" y="0"/>
                      <a:pt x="24765" y="5524"/>
                      <a:pt x="24765" y="12382"/>
                    </a:cubicBezTo>
                    <a:cubicBezTo>
                      <a:pt x="24765" y="19240"/>
                      <a:pt x="19240" y="24765"/>
                      <a:pt x="12382" y="24765"/>
                    </a:cubicBezTo>
                    <a:cubicBezTo>
                      <a:pt x="5524" y="24765"/>
                      <a:pt x="0" y="19240"/>
                      <a:pt x="0" y="12382"/>
                    </a:cubicBezTo>
                    <a:cubicBezTo>
                      <a:pt x="0" y="5524"/>
                      <a:pt x="5524" y="0"/>
                      <a:pt x="12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28"/>
              <p:cNvSpPr/>
              <p:nvPr/>
            </p:nvSpPr>
            <p:spPr>
              <a:xfrm>
                <a:off x="7384446" y="3573113"/>
                <a:ext cx="24764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24765" extrusionOk="0">
                    <a:moveTo>
                      <a:pt x="12382" y="0"/>
                    </a:moveTo>
                    <a:cubicBezTo>
                      <a:pt x="5524" y="0"/>
                      <a:pt x="0" y="5524"/>
                      <a:pt x="0" y="12382"/>
                    </a:cubicBezTo>
                    <a:cubicBezTo>
                      <a:pt x="0" y="19240"/>
                      <a:pt x="5524" y="24765"/>
                      <a:pt x="12382" y="24765"/>
                    </a:cubicBezTo>
                    <a:cubicBezTo>
                      <a:pt x="19240" y="24765"/>
                      <a:pt x="24765" y="19240"/>
                      <a:pt x="24765" y="12382"/>
                    </a:cubicBezTo>
                    <a:cubicBezTo>
                      <a:pt x="24765" y="5524"/>
                      <a:pt x="19240" y="0"/>
                      <a:pt x="12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6" name="Google Shape;896;p28"/>
            <p:cNvGrpSpPr/>
            <p:nvPr/>
          </p:nvGrpSpPr>
          <p:grpSpPr>
            <a:xfrm>
              <a:off x="8348540" y="2013384"/>
              <a:ext cx="657643" cy="856749"/>
              <a:chOff x="-2" y="3134666"/>
              <a:chExt cx="498554" cy="649495"/>
            </a:xfrm>
          </p:grpSpPr>
          <p:grpSp>
            <p:nvGrpSpPr>
              <p:cNvPr id="897" name="Google Shape;897;p28"/>
              <p:cNvGrpSpPr/>
              <p:nvPr/>
            </p:nvGrpSpPr>
            <p:grpSpPr>
              <a:xfrm>
                <a:off x="-2" y="3134666"/>
                <a:ext cx="498554" cy="649495"/>
                <a:chOff x="895350" y="4265199"/>
                <a:chExt cx="598074" cy="779145"/>
              </a:xfrm>
            </p:grpSpPr>
            <p:sp>
              <p:nvSpPr>
                <p:cNvPr id="898" name="Google Shape;898;p28"/>
                <p:cNvSpPr/>
                <p:nvPr/>
              </p:nvSpPr>
              <p:spPr>
                <a:xfrm>
                  <a:off x="895350" y="4265199"/>
                  <a:ext cx="598074" cy="779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074" h="779145" extrusionOk="0">
                      <a:moveTo>
                        <a:pt x="557022" y="0"/>
                      </a:moveTo>
                      <a:cubicBezTo>
                        <a:pt x="579695" y="0"/>
                        <a:pt x="598075" y="18380"/>
                        <a:pt x="598075" y="41053"/>
                      </a:cubicBezTo>
                      <a:lnTo>
                        <a:pt x="598075" y="738092"/>
                      </a:lnTo>
                      <a:cubicBezTo>
                        <a:pt x="598075" y="760765"/>
                        <a:pt x="579695" y="779145"/>
                        <a:pt x="557022" y="779145"/>
                      </a:cubicBezTo>
                      <a:lnTo>
                        <a:pt x="41053" y="779145"/>
                      </a:lnTo>
                      <a:cubicBezTo>
                        <a:pt x="18380" y="779145"/>
                        <a:pt x="0" y="760765"/>
                        <a:pt x="0" y="738092"/>
                      </a:cubicBezTo>
                      <a:lnTo>
                        <a:pt x="0" y="41053"/>
                      </a:lnTo>
                      <a:cubicBezTo>
                        <a:pt x="0" y="18380"/>
                        <a:pt x="18380" y="0"/>
                        <a:pt x="4105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99" name="Google Shape;899;p28"/>
                <p:cNvGrpSpPr/>
                <p:nvPr/>
              </p:nvGrpSpPr>
              <p:grpSpPr>
                <a:xfrm>
                  <a:off x="1284732" y="4296441"/>
                  <a:ext cx="164876" cy="41528"/>
                  <a:chOff x="1284732" y="4296441"/>
                  <a:chExt cx="164876" cy="41528"/>
                </a:xfrm>
              </p:grpSpPr>
              <p:sp>
                <p:nvSpPr>
                  <p:cNvPr id="900" name="Google Shape;900;p28"/>
                  <p:cNvSpPr/>
                  <p:nvPr/>
                </p:nvSpPr>
                <p:spPr>
                  <a:xfrm>
                    <a:off x="1408080" y="4296441"/>
                    <a:ext cx="41528" cy="415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8" h="41528" extrusionOk="0">
                        <a:moveTo>
                          <a:pt x="41529" y="20764"/>
                        </a:moveTo>
                        <a:cubicBezTo>
                          <a:pt x="41529" y="32290"/>
                          <a:pt x="32194" y="41529"/>
                          <a:pt x="20764" y="41529"/>
                        </a:cubicBezTo>
                        <a:cubicBezTo>
                          <a:pt x="9334" y="41529"/>
                          <a:pt x="0" y="32195"/>
                          <a:pt x="0" y="20764"/>
                        </a:cubicBezTo>
                        <a:cubicBezTo>
                          <a:pt x="0" y="9334"/>
                          <a:pt x="9334" y="0"/>
                          <a:pt x="20764" y="0"/>
                        </a:cubicBezTo>
                        <a:cubicBezTo>
                          <a:pt x="32194" y="0"/>
                          <a:pt x="41529" y="9334"/>
                          <a:pt x="41529" y="2076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1" name="Google Shape;901;p28"/>
                  <p:cNvSpPr/>
                  <p:nvPr/>
                </p:nvSpPr>
                <p:spPr>
                  <a:xfrm>
                    <a:off x="1346358" y="4296441"/>
                    <a:ext cx="41529" cy="415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9" h="41528" extrusionOk="0">
                        <a:moveTo>
                          <a:pt x="41529" y="20764"/>
                        </a:moveTo>
                        <a:cubicBezTo>
                          <a:pt x="41529" y="32290"/>
                          <a:pt x="32195" y="41529"/>
                          <a:pt x="20765" y="41529"/>
                        </a:cubicBezTo>
                        <a:cubicBezTo>
                          <a:pt x="9335" y="41529"/>
                          <a:pt x="0" y="32195"/>
                          <a:pt x="0" y="20764"/>
                        </a:cubicBezTo>
                        <a:cubicBezTo>
                          <a:pt x="0" y="9334"/>
                          <a:pt x="9335" y="0"/>
                          <a:pt x="20765" y="0"/>
                        </a:cubicBezTo>
                        <a:cubicBezTo>
                          <a:pt x="32195" y="0"/>
                          <a:pt x="41529" y="9334"/>
                          <a:pt x="41529" y="207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2" name="Google Shape;902;p28"/>
                  <p:cNvSpPr/>
                  <p:nvPr/>
                </p:nvSpPr>
                <p:spPr>
                  <a:xfrm>
                    <a:off x="1284732" y="4296441"/>
                    <a:ext cx="41529" cy="415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9" h="41528" extrusionOk="0">
                        <a:moveTo>
                          <a:pt x="41529" y="20764"/>
                        </a:moveTo>
                        <a:cubicBezTo>
                          <a:pt x="41529" y="32290"/>
                          <a:pt x="32194" y="41529"/>
                          <a:pt x="20765" y="41529"/>
                        </a:cubicBezTo>
                        <a:cubicBezTo>
                          <a:pt x="9334" y="41529"/>
                          <a:pt x="0" y="32195"/>
                          <a:pt x="0" y="20764"/>
                        </a:cubicBezTo>
                        <a:cubicBezTo>
                          <a:pt x="0" y="9334"/>
                          <a:pt x="9334" y="0"/>
                          <a:pt x="20765" y="0"/>
                        </a:cubicBezTo>
                        <a:cubicBezTo>
                          <a:pt x="32194" y="0"/>
                          <a:pt x="41529" y="9334"/>
                          <a:pt x="41529" y="20764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03" name="Google Shape;903;p28"/>
              <p:cNvGrpSpPr/>
              <p:nvPr/>
            </p:nvGrpSpPr>
            <p:grpSpPr>
              <a:xfrm>
                <a:off x="59230" y="3269181"/>
                <a:ext cx="382391" cy="400020"/>
                <a:chOff x="966406" y="4426553"/>
                <a:chExt cx="458723" cy="479869"/>
              </a:xfrm>
            </p:grpSpPr>
            <p:sp>
              <p:nvSpPr>
                <p:cNvPr id="904" name="Google Shape;904;p28"/>
                <p:cNvSpPr/>
                <p:nvPr/>
              </p:nvSpPr>
              <p:spPr>
                <a:xfrm>
                  <a:off x="966406" y="4697825"/>
                  <a:ext cx="456723" cy="208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723" h="208597" extrusionOk="0">
                      <a:moveTo>
                        <a:pt x="51340" y="93250"/>
                      </a:moveTo>
                      <a:lnTo>
                        <a:pt x="0" y="93250"/>
                      </a:lnTo>
                      <a:lnTo>
                        <a:pt x="0" y="115443"/>
                      </a:lnTo>
                      <a:lnTo>
                        <a:pt x="51340" y="115443"/>
                      </a:lnTo>
                      <a:lnTo>
                        <a:pt x="51340" y="93250"/>
                      </a:lnTo>
                      <a:close/>
                      <a:moveTo>
                        <a:pt x="236601" y="162020"/>
                      </a:moveTo>
                      <a:lnTo>
                        <a:pt x="376904" y="162020"/>
                      </a:lnTo>
                      <a:lnTo>
                        <a:pt x="376904" y="139827"/>
                      </a:lnTo>
                      <a:lnTo>
                        <a:pt x="236601" y="139827"/>
                      </a:lnTo>
                      <a:lnTo>
                        <a:pt x="236601" y="162020"/>
                      </a:lnTo>
                      <a:close/>
                      <a:moveTo>
                        <a:pt x="376809" y="0"/>
                      </a:moveTo>
                      <a:lnTo>
                        <a:pt x="48863" y="0"/>
                      </a:lnTo>
                      <a:lnTo>
                        <a:pt x="48863" y="22193"/>
                      </a:lnTo>
                      <a:lnTo>
                        <a:pt x="376809" y="22193"/>
                      </a:lnTo>
                      <a:lnTo>
                        <a:pt x="376809" y="0"/>
                      </a:lnTo>
                      <a:close/>
                      <a:moveTo>
                        <a:pt x="0" y="208597"/>
                      </a:moveTo>
                      <a:lnTo>
                        <a:pt x="127349" y="208597"/>
                      </a:lnTo>
                      <a:lnTo>
                        <a:pt x="127349" y="186404"/>
                      </a:lnTo>
                      <a:lnTo>
                        <a:pt x="0" y="186404"/>
                      </a:lnTo>
                      <a:lnTo>
                        <a:pt x="0" y="208597"/>
                      </a:lnTo>
                      <a:close/>
                      <a:moveTo>
                        <a:pt x="97917" y="46577"/>
                      </a:moveTo>
                      <a:lnTo>
                        <a:pt x="0" y="46577"/>
                      </a:lnTo>
                      <a:lnTo>
                        <a:pt x="0" y="68771"/>
                      </a:lnTo>
                      <a:lnTo>
                        <a:pt x="97917" y="68771"/>
                      </a:lnTo>
                      <a:lnTo>
                        <a:pt x="97917" y="46577"/>
                      </a:lnTo>
                      <a:close/>
                      <a:moveTo>
                        <a:pt x="67056" y="115348"/>
                      </a:moveTo>
                      <a:lnTo>
                        <a:pt x="265557" y="115348"/>
                      </a:lnTo>
                      <a:lnTo>
                        <a:pt x="265557" y="93154"/>
                      </a:lnTo>
                      <a:lnTo>
                        <a:pt x="67056" y="93154"/>
                      </a:lnTo>
                      <a:lnTo>
                        <a:pt x="67056" y="115348"/>
                      </a:lnTo>
                      <a:close/>
                      <a:moveTo>
                        <a:pt x="210026" y="139732"/>
                      </a:moveTo>
                      <a:lnTo>
                        <a:pt x="0" y="139732"/>
                      </a:lnTo>
                      <a:lnTo>
                        <a:pt x="0" y="161925"/>
                      </a:lnTo>
                      <a:lnTo>
                        <a:pt x="210122" y="161925"/>
                      </a:lnTo>
                      <a:lnTo>
                        <a:pt x="210122" y="139732"/>
                      </a:lnTo>
                      <a:close/>
                      <a:moveTo>
                        <a:pt x="281369" y="115348"/>
                      </a:moveTo>
                      <a:lnTo>
                        <a:pt x="456724" y="115348"/>
                      </a:lnTo>
                      <a:lnTo>
                        <a:pt x="456724" y="93154"/>
                      </a:lnTo>
                      <a:lnTo>
                        <a:pt x="281369" y="93154"/>
                      </a:lnTo>
                      <a:lnTo>
                        <a:pt x="281369" y="115348"/>
                      </a:lnTo>
                      <a:close/>
                      <a:moveTo>
                        <a:pt x="124397" y="68771"/>
                      </a:moveTo>
                      <a:lnTo>
                        <a:pt x="456629" y="68771"/>
                      </a:lnTo>
                      <a:lnTo>
                        <a:pt x="456629" y="46577"/>
                      </a:lnTo>
                      <a:lnTo>
                        <a:pt x="124397" y="46577"/>
                      </a:lnTo>
                      <a:lnTo>
                        <a:pt x="124397" y="68771"/>
                      </a:lnTo>
                      <a:close/>
                      <a:moveTo>
                        <a:pt x="390144" y="0"/>
                      </a:moveTo>
                      <a:lnTo>
                        <a:pt x="390144" y="22193"/>
                      </a:lnTo>
                      <a:lnTo>
                        <a:pt x="456629" y="22193"/>
                      </a:lnTo>
                      <a:lnTo>
                        <a:pt x="456629" y="0"/>
                      </a:lnTo>
                      <a:lnTo>
                        <a:pt x="390144" y="0"/>
                      </a:lnTo>
                      <a:close/>
                      <a:moveTo>
                        <a:pt x="403289" y="162020"/>
                      </a:moveTo>
                      <a:lnTo>
                        <a:pt x="456629" y="162020"/>
                      </a:lnTo>
                      <a:lnTo>
                        <a:pt x="456629" y="139827"/>
                      </a:lnTo>
                      <a:lnTo>
                        <a:pt x="403289" y="139827"/>
                      </a:lnTo>
                      <a:lnTo>
                        <a:pt x="403289" y="162020"/>
                      </a:lnTo>
                      <a:close/>
                      <a:moveTo>
                        <a:pt x="153734" y="208597"/>
                      </a:moveTo>
                      <a:lnTo>
                        <a:pt x="284893" y="208597"/>
                      </a:lnTo>
                      <a:lnTo>
                        <a:pt x="284893" y="186404"/>
                      </a:lnTo>
                      <a:lnTo>
                        <a:pt x="153734" y="186404"/>
                      </a:lnTo>
                      <a:lnTo>
                        <a:pt x="153734" y="208597"/>
                      </a:lnTo>
                      <a:close/>
                      <a:moveTo>
                        <a:pt x="300704" y="208597"/>
                      </a:moveTo>
                      <a:lnTo>
                        <a:pt x="400622" y="208597"/>
                      </a:lnTo>
                      <a:lnTo>
                        <a:pt x="400622" y="186404"/>
                      </a:lnTo>
                      <a:lnTo>
                        <a:pt x="300704" y="186404"/>
                      </a:lnTo>
                      <a:lnTo>
                        <a:pt x="300704" y="20859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5" name="Google Shape;905;p28"/>
                <p:cNvSpPr/>
                <p:nvPr/>
              </p:nvSpPr>
              <p:spPr>
                <a:xfrm>
                  <a:off x="972883" y="4426553"/>
                  <a:ext cx="452246" cy="230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46" h="230219" extrusionOk="0">
                      <a:moveTo>
                        <a:pt x="0" y="0"/>
                      </a:moveTo>
                      <a:lnTo>
                        <a:pt x="452247" y="0"/>
                      </a:lnTo>
                      <a:lnTo>
                        <a:pt x="452247" y="230219"/>
                      </a:lnTo>
                      <a:lnTo>
                        <a:pt x="0" y="23021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06" name="Google Shape;906;p28"/>
            <p:cNvGrpSpPr/>
            <p:nvPr/>
          </p:nvGrpSpPr>
          <p:grpSpPr>
            <a:xfrm>
              <a:off x="5165167" y="2950875"/>
              <a:ext cx="645598" cy="1166771"/>
              <a:chOff x="5165167" y="2950875"/>
              <a:chExt cx="645598" cy="1166771"/>
            </a:xfrm>
          </p:grpSpPr>
          <p:grpSp>
            <p:nvGrpSpPr>
              <p:cNvPr id="907" name="Google Shape;907;p28"/>
              <p:cNvGrpSpPr/>
              <p:nvPr/>
            </p:nvGrpSpPr>
            <p:grpSpPr>
              <a:xfrm>
                <a:off x="5165167" y="2950875"/>
                <a:ext cx="645598" cy="1166771"/>
                <a:chOff x="1024660" y="3708890"/>
                <a:chExt cx="489423" cy="884520"/>
              </a:xfrm>
            </p:grpSpPr>
            <p:grpSp>
              <p:nvGrpSpPr>
                <p:cNvPr id="908" name="Google Shape;908;p28"/>
                <p:cNvGrpSpPr/>
                <p:nvPr/>
              </p:nvGrpSpPr>
              <p:grpSpPr>
                <a:xfrm>
                  <a:off x="1024660" y="3708890"/>
                  <a:ext cx="489423" cy="884520"/>
                  <a:chOff x="2124551" y="4954047"/>
                  <a:chExt cx="587120" cy="1061085"/>
                </a:xfrm>
              </p:grpSpPr>
              <p:sp>
                <p:nvSpPr>
                  <p:cNvPr id="909" name="Google Shape;909;p28"/>
                  <p:cNvSpPr/>
                  <p:nvPr/>
                </p:nvSpPr>
                <p:spPr>
                  <a:xfrm>
                    <a:off x="2124551" y="4954047"/>
                    <a:ext cx="587120" cy="1061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120" h="1061085" extrusionOk="0">
                        <a:moveTo>
                          <a:pt x="91440" y="0"/>
                        </a:moveTo>
                        <a:lnTo>
                          <a:pt x="495681" y="0"/>
                        </a:lnTo>
                        <a:cubicBezTo>
                          <a:pt x="546163" y="0"/>
                          <a:pt x="587121" y="40958"/>
                          <a:pt x="587121" y="91440"/>
                        </a:cubicBezTo>
                        <a:lnTo>
                          <a:pt x="587121" y="969645"/>
                        </a:lnTo>
                        <a:cubicBezTo>
                          <a:pt x="587121" y="1020128"/>
                          <a:pt x="546163" y="1061085"/>
                          <a:pt x="495681" y="1061085"/>
                        </a:cubicBezTo>
                        <a:lnTo>
                          <a:pt x="91440" y="1061085"/>
                        </a:lnTo>
                        <a:cubicBezTo>
                          <a:pt x="40958" y="1061085"/>
                          <a:pt x="0" y="1020128"/>
                          <a:pt x="0" y="969645"/>
                        </a:cubicBezTo>
                        <a:lnTo>
                          <a:pt x="0" y="91440"/>
                        </a:lnTo>
                        <a:cubicBezTo>
                          <a:pt x="0" y="40958"/>
                          <a:pt x="40958" y="0"/>
                          <a:pt x="9144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0" name="Google Shape;910;p28"/>
                  <p:cNvSpPr/>
                  <p:nvPr/>
                </p:nvSpPr>
                <p:spPr>
                  <a:xfrm>
                    <a:off x="2339530" y="4987099"/>
                    <a:ext cx="157162" cy="25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162" h="25527" extrusionOk="0">
                        <a:moveTo>
                          <a:pt x="144399" y="25527"/>
                        </a:moveTo>
                        <a:lnTo>
                          <a:pt x="12764" y="25527"/>
                        </a:lnTo>
                        <a:cubicBezTo>
                          <a:pt x="5715" y="25527"/>
                          <a:pt x="0" y="19812"/>
                          <a:pt x="0" y="12764"/>
                        </a:cubicBezTo>
                        <a:lnTo>
                          <a:pt x="0" y="12764"/>
                        </a:lnTo>
                        <a:cubicBezTo>
                          <a:pt x="0" y="5715"/>
                          <a:pt x="5715" y="0"/>
                          <a:pt x="12764" y="0"/>
                        </a:cubicBezTo>
                        <a:lnTo>
                          <a:pt x="144399" y="0"/>
                        </a:lnTo>
                        <a:cubicBezTo>
                          <a:pt x="151448" y="0"/>
                          <a:pt x="157163" y="5715"/>
                          <a:pt x="157163" y="12764"/>
                        </a:cubicBezTo>
                        <a:lnTo>
                          <a:pt x="157163" y="12764"/>
                        </a:lnTo>
                        <a:cubicBezTo>
                          <a:pt x="157163" y="19812"/>
                          <a:pt x="151448" y="25527"/>
                          <a:pt x="144399" y="2552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11" name="Google Shape;911;p28"/>
                <p:cNvSpPr/>
                <p:nvPr/>
              </p:nvSpPr>
              <p:spPr>
                <a:xfrm>
                  <a:off x="1059199" y="3818860"/>
                  <a:ext cx="419712" cy="647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158" h="777906" extrusionOk="0">
                      <a:moveTo>
                        <a:pt x="0" y="0"/>
                      </a:moveTo>
                      <a:lnTo>
                        <a:pt x="504158" y="0"/>
                      </a:lnTo>
                      <a:lnTo>
                        <a:pt x="504158" y="777907"/>
                      </a:lnTo>
                      <a:lnTo>
                        <a:pt x="0" y="7779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912" name="Google Shape;912;p28"/>
                <p:cNvGrpSpPr/>
                <p:nvPr/>
              </p:nvGrpSpPr>
              <p:grpSpPr>
                <a:xfrm>
                  <a:off x="1108189" y="4182116"/>
                  <a:ext cx="322524" cy="131011"/>
                  <a:chOff x="2224754" y="5521737"/>
                  <a:chExt cx="386905" cy="157163"/>
                </a:xfrm>
              </p:grpSpPr>
              <p:grpSp>
                <p:nvGrpSpPr>
                  <p:cNvPr id="913" name="Google Shape;913;p28"/>
                  <p:cNvGrpSpPr/>
                  <p:nvPr/>
                </p:nvGrpSpPr>
                <p:grpSpPr>
                  <a:xfrm>
                    <a:off x="2224754" y="5521737"/>
                    <a:ext cx="386905" cy="157163"/>
                    <a:chOff x="2224754" y="5521737"/>
                    <a:chExt cx="386905" cy="157163"/>
                  </a:xfrm>
                </p:grpSpPr>
                <p:grpSp>
                  <p:nvGrpSpPr>
                    <p:cNvPr id="914" name="Google Shape;914;p28"/>
                    <p:cNvGrpSpPr/>
                    <p:nvPr/>
                  </p:nvGrpSpPr>
                  <p:grpSpPr>
                    <a:xfrm>
                      <a:off x="2224754" y="5521737"/>
                      <a:ext cx="386905" cy="65532"/>
                      <a:chOff x="2224754" y="5521737"/>
                      <a:chExt cx="386905" cy="65532"/>
                    </a:xfrm>
                  </p:grpSpPr>
                  <p:sp>
                    <p:nvSpPr>
                      <p:cNvPr id="915" name="Google Shape;915;p28"/>
                      <p:cNvSpPr/>
                      <p:nvPr/>
                    </p:nvSpPr>
                    <p:spPr>
                      <a:xfrm>
                        <a:off x="2224754" y="5521737"/>
                        <a:ext cx="386905" cy="6553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86905" h="65532" extrusionOk="0">
                            <a:moveTo>
                              <a:pt x="386810" y="15049"/>
                            </a:moveTo>
                            <a:lnTo>
                              <a:pt x="386810" y="50482"/>
                            </a:lnTo>
                            <a:cubicBezTo>
                              <a:pt x="386810" y="58769"/>
                              <a:pt x="380143" y="65532"/>
                              <a:pt x="371856" y="65532"/>
                            </a:cubicBezTo>
                            <a:lnTo>
                              <a:pt x="14954" y="65532"/>
                            </a:lnTo>
                            <a:cubicBezTo>
                              <a:pt x="14288" y="65532"/>
                              <a:pt x="13525" y="65532"/>
                              <a:pt x="12859" y="65341"/>
                            </a:cubicBezTo>
                            <a:cubicBezTo>
                              <a:pt x="5524" y="64294"/>
                              <a:pt x="0" y="58102"/>
                              <a:pt x="0" y="50482"/>
                            </a:cubicBezTo>
                            <a:lnTo>
                              <a:pt x="0" y="15049"/>
                            </a:lnTo>
                            <a:cubicBezTo>
                              <a:pt x="0" y="6762"/>
                              <a:pt x="6667" y="0"/>
                              <a:pt x="15049" y="0"/>
                            </a:cubicBezTo>
                            <a:lnTo>
                              <a:pt x="371951" y="0"/>
                            </a:lnTo>
                            <a:cubicBezTo>
                              <a:pt x="379476" y="0"/>
                              <a:pt x="385667" y="5619"/>
                              <a:pt x="386715" y="12859"/>
                            </a:cubicBezTo>
                            <a:cubicBezTo>
                              <a:pt x="386810" y="13525"/>
                              <a:pt x="386905" y="14288"/>
                              <a:pt x="386905" y="15049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916" name="Google Shape;916;p28"/>
                      <p:cNvSpPr/>
                      <p:nvPr/>
                    </p:nvSpPr>
                    <p:spPr>
                      <a:xfrm>
                        <a:off x="2237422" y="5534405"/>
                        <a:ext cx="374141" cy="528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74141" h="52864" extrusionOk="0">
                            <a:moveTo>
                              <a:pt x="374142" y="2381"/>
                            </a:moveTo>
                            <a:lnTo>
                              <a:pt x="374142" y="37815"/>
                            </a:lnTo>
                            <a:cubicBezTo>
                              <a:pt x="374142" y="46101"/>
                              <a:pt x="367475" y="52864"/>
                              <a:pt x="359188" y="52864"/>
                            </a:cubicBezTo>
                            <a:lnTo>
                              <a:pt x="2286" y="52864"/>
                            </a:lnTo>
                            <a:cubicBezTo>
                              <a:pt x="1619" y="52864"/>
                              <a:pt x="857" y="52864"/>
                              <a:pt x="191" y="52674"/>
                            </a:cubicBezTo>
                            <a:cubicBezTo>
                              <a:pt x="95" y="52007"/>
                              <a:pt x="0" y="51245"/>
                              <a:pt x="0" y="50578"/>
                            </a:cubicBezTo>
                            <a:lnTo>
                              <a:pt x="0" y="15050"/>
                            </a:lnTo>
                            <a:cubicBezTo>
                              <a:pt x="0" y="6763"/>
                              <a:pt x="6668" y="0"/>
                              <a:pt x="14954" y="0"/>
                            </a:cubicBezTo>
                            <a:lnTo>
                              <a:pt x="371856" y="0"/>
                            </a:lnTo>
                            <a:cubicBezTo>
                              <a:pt x="372523" y="0"/>
                              <a:pt x="373285" y="0"/>
                              <a:pt x="373952" y="191"/>
                            </a:cubicBezTo>
                            <a:cubicBezTo>
                              <a:pt x="374047" y="858"/>
                              <a:pt x="374142" y="1620"/>
                              <a:pt x="374142" y="2381"/>
                            </a:cubicBezTo>
                            <a:close/>
                          </a:path>
                        </a:pathLst>
                      </a:custGeom>
                      <a:solidFill>
                        <a:schemeClr val="l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917" name="Google Shape;917;p28"/>
                    <p:cNvGrpSpPr/>
                    <p:nvPr/>
                  </p:nvGrpSpPr>
                  <p:grpSpPr>
                    <a:xfrm>
                      <a:off x="2224754" y="5613368"/>
                      <a:ext cx="386905" cy="65532"/>
                      <a:chOff x="2224754" y="5613368"/>
                      <a:chExt cx="386905" cy="65532"/>
                    </a:xfrm>
                  </p:grpSpPr>
                  <p:sp>
                    <p:nvSpPr>
                      <p:cNvPr id="918" name="Google Shape;918;p28"/>
                      <p:cNvSpPr/>
                      <p:nvPr/>
                    </p:nvSpPr>
                    <p:spPr>
                      <a:xfrm>
                        <a:off x="2224754" y="5613368"/>
                        <a:ext cx="386905" cy="6553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86905" h="65532" extrusionOk="0">
                            <a:moveTo>
                              <a:pt x="386810" y="15049"/>
                            </a:moveTo>
                            <a:lnTo>
                              <a:pt x="386810" y="50482"/>
                            </a:lnTo>
                            <a:cubicBezTo>
                              <a:pt x="386810" y="58769"/>
                              <a:pt x="380143" y="65532"/>
                              <a:pt x="371856" y="65532"/>
                            </a:cubicBezTo>
                            <a:lnTo>
                              <a:pt x="14954" y="65532"/>
                            </a:lnTo>
                            <a:cubicBezTo>
                              <a:pt x="14288" y="65532"/>
                              <a:pt x="13525" y="65532"/>
                              <a:pt x="12859" y="65341"/>
                            </a:cubicBezTo>
                            <a:cubicBezTo>
                              <a:pt x="5524" y="64294"/>
                              <a:pt x="0" y="58102"/>
                              <a:pt x="0" y="50482"/>
                            </a:cubicBezTo>
                            <a:lnTo>
                              <a:pt x="0" y="15049"/>
                            </a:lnTo>
                            <a:cubicBezTo>
                              <a:pt x="0" y="6762"/>
                              <a:pt x="6667" y="0"/>
                              <a:pt x="15049" y="0"/>
                            </a:cubicBezTo>
                            <a:lnTo>
                              <a:pt x="371951" y="0"/>
                            </a:lnTo>
                            <a:cubicBezTo>
                              <a:pt x="379476" y="0"/>
                              <a:pt x="385667" y="5619"/>
                              <a:pt x="386715" y="12859"/>
                            </a:cubicBezTo>
                            <a:cubicBezTo>
                              <a:pt x="386810" y="13525"/>
                              <a:pt x="386905" y="14288"/>
                              <a:pt x="386905" y="15049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919" name="Google Shape;919;p28"/>
                      <p:cNvSpPr/>
                      <p:nvPr/>
                    </p:nvSpPr>
                    <p:spPr>
                      <a:xfrm>
                        <a:off x="2237422" y="5626036"/>
                        <a:ext cx="374141" cy="528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74141" h="52864" extrusionOk="0">
                            <a:moveTo>
                              <a:pt x="374142" y="2381"/>
                            </a:moveTo>
                            <a:lnTo>
                              <a:pt x="374142" y="37815"/>
                            </a:lnTo>
                            <a:cubicBezTo>
                              <a:pt x="374142" y="46101"/>
                              <a:pt x="367475" y="52864"/>
                              <a:pt x="359188" y="52864"/>
                            </a:cubicBezTo>
                            <a:lnTo>
                              <a:pt x="2286" y="52864"/>
                            </a:lnTo>
                            <a:cubicBezTo>
                              <a:pt x="1619" y="52864"/>
                              <a:pt x="857" y="52864"/>
                              <a:pt x="191" y="52674"/>
                            </a:cubicBezTo>
                            <a:cubicBezTo>
                              <a:pt x="95" y="52007"/>
                              <a:pt x="0" y="51245"/>
                              <a:pt x="0" y="50578"/>
                            </a:cubicBezTo>
                            <a:lnTo>
                              <a:pt x="0" y="15050"/>
                            </a:lnTo>
                            <a:cubicBezTo>
                              <a:pt x="0" y="6763"/>
                              <a:pt x="6668" y="0"/>
                              <a:pt x="14954" y="0"/>
                            </a:cubicBezTo>
                            <a:lnTo>
                              <a:pt x="371856" y="0"/>
                            </a:lnTo>
                            <a:cubicBezTo>
                              <a:pt x="372523" y="0"/>
                              <a:pt x="373285" y="0"/>
                              <a:pt x="373952" y="191"/>
                            </a:cubicBezTo>
                            <a:cubicBezTo>
                              <a:pt x="374047" y="858"/>
                              <a:pt x="374142" y="1620"/>
                              <a:pt x="374142" y="2381"/>
                            </a:cubicBezTo>
                            <a:close/>
                          </a:path>
                        </a:pathLst>
                      </a:custGeom>
                      <a:solidFill>
                        <a:schemeClr val="l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920" name="Google Shape;920;p28"/>
                  <p:cNvGrpSpPr/>
                  <p:nvPr/>
                </p:nvGrpSpPr>
                <p:grpSpPr>
                  <a:xfrm>
                    <a:off x="2336863" y="5554217"/>
                    <a:ext cx="177355" cy="15050"/>
                    <a:chOff x="2336863" y="5554217"/>
                    <a:chExt cx="177355" cy="15050"/>
                  </a:xfrm>
                </p:grpSpPr>
                <p:sp>
                  <p:nvSpPr>
                    <p:cNvPr id="921" name="Google Shape;921;p28"/>
                    <p:cNvSpPr/>
                    <p:nvPr/>
                  </p:nvSpPr>
                  <p:spPr>
                    <a:xfrm>
                      <a:off x="2336863" y="555421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49" y="7524"/>
                          </a:moveTo>
                          <a:cubicBezTo>
                            <a:pt x="15049" y="11680"/>
                            <a:pt x="11681" y="15049"/>
                            <a:pt x="7525" y="15049"/>
                          </a:cubicBezTo>
                          <a:cubicBezTo>
                            <a:pt x="3369" y="15049"/>
                            <a:pt x="0" y="11680"/>
                            <a:pt x="0" y="7524"/>
                          </a:cubicBezTo>
                          <a:cubicBezTo>
                            <a:pt x="0" y="3369"/>
                            <a:pt x="3369" y="0"/>
                            <a:pt x="7525" y="0"/>
                          </a:cubicBezTo>
                          <a:cubicBezTo>
                            <a:pt x="11681" y="0"/>
                            <a:pt x="15049" y="3369"/>
                            <a:pt x="15049" y="752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2" name="Google Shape;922;p28"/>
                    <p:cNvSpPr/>
                    <p:nvPr/>
                  </p:nvSpPr>
                  <p:spPr>
                    <a:xfrm>
                      <a:off x="2377440" y="5554217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49" y="7525"/>
                          </a:moveTo>
                          <a:cubicBezTo>
                            <a:pt x="15049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49" y="3334"/>
                            <a:pt x="15049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3" name="Google Shape;923;p28"/>
                    <p:cNvSpPr/>
                    <p:nvPr/>
                  </p:nvSpPr>
                  <p:spPr>
                    <a:xfrm>
                      <a:off x="2418016" y="5554217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4" name="Google Shape;924;p28"/>
                    <p:cNvSpPr/>
                    <p:nvPr/>
                  </p:nvSpPr>
                  <p:spPr>
                    <a:xfrm>
                      <a:off x="2458593" y="555421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49" y="7524"/>
                          </a:moveTo>
                          <a:cubicBezTo>
                            <a:pt x="15049" y="11680"/>
                            <a:pt x="11680" y="15049"/>
                            <a:pt x="7525" y="15049"/>
                          </a:cubicBezTo>
                          <a:cubicBezTo>
                            <a:pt x="3369" y="15049"/>
                            <a:pt x="0" y="11680"/>
                            <a:pt x="0" y="7524"/>
                          </a:cubicBezTo>
                          <a:cubicBezTo>
                            <a:pt x="0" y="3369"/>
                            <a:pt x="3369" y="0"/>
                            <a:pt x="7525" y="0"/>
                          </a:cubicBezTo>
                          <a:cubicBezTo>
                            <a:pt x="11681" y="0"/>
                            <a:pt x="15049" y="3369"/>
                            <a:pt x="15049" y="752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5" name="Google Shape;925;p28"/>
                    <p:cNvSpPr/>
                    <p:nvPr/>
                  </p:nvSpPr>
                  <p:spPr>
                    <a:xfrm>
                      <a:off x="2499169" y="5554217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926" name="Google Shape;926;p28"/>
                  <p:cNvGrpSpPr/>
                  <p:nvPr/>
                </p:nvGrpSpPr>
                <p:grpSpPr>
                  <a:xfrm>
                    <a:off x="2336863" y="5641848"/>
                    <a:ext cx="177355" cy="15049"/>
                    <a:chOff x="2336863" y="5641848"/>
                    <a:chExt cx="177355" cy="15049"/>
                  </a:xfrm>
                </p:grpSpPr>
                <p:sp>
                  <p:nvSpPr>
                    <p:cNvPr id="927" name="Google Shape;927;p28"/>
                    <p:cNvSpPr/>
                    <p:nvPr/>
                  </p:nvSpPr>
                  <p:spPr>
                    <a:xfrm>
                      <a:off x="2336863" y="564184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8" name="Google Shape;928;p28"/>
                    <p:cNvSpPr/>
                    <p:nvPr/>
                  </p:nvSpPr>
                  <p:spPr>
                    <a:xfrm>
                      <a:off x="2377440" y="564184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49" y="7525"/>
                          </a:moveTo>
                          <a:cubicBezTo>
                            <a:pt x="15049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49" y="3334"/>
                            <a:pt x="15049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9" name="Google Shape;929;p28"/>
                    <p:cNvSpPr/>
                    <p:nvPr/>
                  </p:nvSpPr>
                  <p:spPr>
                    <a:xfrm>
                      <a:off x="2418016" y="564184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30" name="Google Shape;930;p28"/>
                    <p:cNvSpPr/>
                    <p:nvPr/>
                  </p:nvSpPr>
                  <p:spPr>
                    <a:xfrm>
                      <a:off x="2458592" y="564184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31" name="Google Shape;931;p28"/>
                    <p:cNvSpPr/>
                    <p:nvPr/>
                  </p:nvSpPr>
                  <p:spPr>
                    <a:xfrm>
                      <a:off x="2499169" y="564184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932" name="Google Shape;932;p28"/>
                <p:cNvGrpSpPr/>
                <p:nvPr/>
              </p:nvGrpSpPr>
              <p:grpSpPr>
                <a:xfrm>
                  <a:off x="1161625" y="3903897"/>
                  <a:ext cx="215413" cy="215333"/>
                  <a:chOff x="2288857" y="5187981"/>
                  <a:chExt cx="258413" cy="258317"/>
                </a:xfrm>
              </p:grpSpPr>
              <p:sp>
                <p:nvSpPr>
                  <p:cNvPr id="933" name="Google Shape;933;p28"/>
                  <p:cNvSpPr/>
                  <p:nvPr/>
                </p:nvSpPr>
                <p:spPr>
                  <a:xfrm>
                    <a:off x="2288857" y="5187981"/>
                    <a:ext cx="258413" cy="258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413" h="258317" extrusionOk="0">
                        <a:moveTo>
                          <a:pt x="258413" y="129159"/>
                        </a:moveTo>
                        <a:cubicBezTo>
                          <a:pt x="258413" y="159544"/>
                          <a:pt x="247936" y="187452"/>
                          <a:pt x="230410" y="209454"/>
                        </a:cubicBezTo>
                        <a:cubicBezTo>
                          <a:pt x="206692" y="239268"/>
                          <a:pt x="170212" y="258318"/>
                          <a:pt x="129159" y="258318"/>
                        </a:cubicBezTo>
                        <a:cubicBezTo>
                          <a:pt x="88106" y="258318"/>
                          <a:pt x="51625" y="239268"/>
                          <a:pt x="28004" y="209454"/>
                        </a:cubicBezTo>
                        <a:cubicBezTo>
                          <a:pt x="27337" y="208597"/>
                          <a:pt x="26670" y="207740"/>
                          <a:pt x="26003" y="206788"/>
                        </a:cubicBezTo>
                        <a:cubicBezTo>
                          <a:pt x="9716" y="185166"/>
                          <a:pt x="0" y="158305"/>
                          <a:pt x="0" y="129159"/>
                        </a:cubicBezTo>
                        <a:cubicBezTo>
                          <a:pt x="0" y="57817"/>
                          <a:pt x="57817" y="0"/>
                          <a:pt x="129159" y="0"/>
                        </a:cubicBezTo>
                        <a:cubicBezTo>
                          <a:pt x="176784" y="0"/>
                          <a:pt x="218313" y="25717"/>
                          <a:pt x="240697" y="64008"/>
                        </a:cubicBezTo>
                        <a:cubicBezTo>
                          <a:pt x="251936" y="83153"/>
                          <a:pt x="258318" y="105442"/>
                          <a:pt x="258318" y="12915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4" name="Google Shape;934;p28"/>
                  <p:cNvSpPr/>
                  <p:nvPr/>
                </p:nvSpPr>
                <p:spPr>
                  <a:xfrm>
                    <a:off x="2316956" y="5234082"/>
                    <a:ext cx="202501" cy="212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501" h="212216" extrusionOk="0">
                        <a:moveTo>
                          <a:pt x="202406" y="163353"/>
                        </a:moveTo>
                        <a:cubicBezTo>
                          <a:pt x="178689" y="193167"/>
                          <a:pt x="142208" y="212217"/>
                          <a:pt x="101155" y="212217"/>
                        </a:cubicBezTo>
                        <a:cubicBezTo>
                          <a:pt x="60103" y="212217"/>
                          <a:pt x="23622" y="193167"/>
                          <a:pt x="0" y="163353"/>
                        </a:cubicBezTo>
                        <a:cubicBezTo>
                          <a:pt x="9525" y="122682"/>
                          <a:pt x="42958" y="91249"/>
                          <a:pt x="84677" y="84582"/>
                        </a:cubicBezTo>
                        <a:cubicBezTo>
                          <a:pt x="68675" y="78010"/>
                          <a:pt x="57341" y="62293"/>
                          <a:pt x="57341" y="43910"/>
                        </a:cubicBezTo>
                        <a:cubicBezTo>
                          <a:pt x="57341" y="19717"/>
                          <a:pt x="76962" y="0"/>
                          <a:pt x="101251" y="0"/>
                        </a:cubicBezTo>
                        <a:cubicBezTo>
                          <a:pt x="125539" y="0"/>
                          <a:pt x="145161" y="19717"/>
                          <a:pt x="145161" y="43910"/>
                        </a:cubicBezTo>
                        <a:cubicBezTo>
                          <a:pt x="145161" y="62293"/>
                          <a:pt x="133826" y="78010"/>
                          <a:pt x="117824" y="84582"/>
                        </a:cubicBezTo>
                        <a:cubicBezTo>
                          <a:pt x="159544" y="91249"/>
                          <a:pt x="192976" y="122682"/>
                          <a:pt x="202501" y="163353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935" name="Google Shape;935;p28"/>
              <p:cNvSpPr/>
              <p:nvPr/>
            </p:nvSpPr>
            <p:spPr>
              <a:xfrm>
                <a:off x="5401558" y="4012919"/>
                <a:ext cx="172878" cy="28080"/>
              </a:xfrm>
              <a:custGeom>
                <a:avLst/>
                <a:gdLst/>
                <a:ahLst/>
                <a:cxnLst/>
                <a:rect l="l" t="t" r="r" b="b"/>
                <a:pathLst>
                  <a:path w="157162" h="25527" extrusionOk="0">
                    <a:moveTo>
                      <a:pt x="144399" y="25527"/>
                    </a:moveTo>
                    <a:lnTo>
                      <a:pt x="12764" y="25527"/>
                    </a:lnTo>
                    <a:cubicBezTo>
                      <a:pt x="5715" y="25527"/>
                      <a:pt x="0" y="19812"/>
                      <a:pt x="0" y="12764"/>
                    </a:cubicBezTo>
                    <a:lnTo>
                      <a:pt x="0" y="12764"/>
                    </a:lnTo>
                    <a:cubicBezTo>
                      <a:pt x="0" y="5715"/>
                      <a:pt x="5715" y="0"/>
                      <a:pt x="12764" y="0"/>
                    </a:cubicBezTo>
                    <a:lnTo>
                      <a:pt x="144399" y="0"/>
                    </a:lnTo>
                    <a:cubicBezTo>
                      <a:pt x="151448" y="0"/>
                      <a:pt x="157163" y="5715"/>
                      <a:pt x="157163" y="12764"/>
                    </a:cubicBezTo>
                    <a:lnTo>
                      <a:pt x="157163" y="12764"/>
                    </a:lnTo>
                    <a:cubicBezTo>
                      <a:pt x="157163" y="19812"/>
                      <a:pt x="151448" y="25527"/>
                      <a:pt x="144399" y="2552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>
          <a:extLst>
            <a:ext uri="{FF2B5EF4-FFF2-40B4-BE49-F238E27FC236}">
              <a16:creationId xmlns:a16="http://schemas.microsoft.com/office/drawing/2014/main" id="{F7B62F5B-714D-0B16-3D53-E7DE88F6A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10;p34">
            <a:extLst>
              <a:ext uri="{FF2B5EF4-FFF2-40B4-BE49-F238E27FC236}">
                <a16:creationId xmlns:a16="http://schemas.microsoft.com/office/drawing/2014/main" id="{8E2E874E-03CC-E0F9-DCD6-862B8FEBEB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029734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 u="sng"/>
              <a:t>Design Excellence &amp; Contribution</a:t>
            </a:r>
            <a:endParaRPr sz="2400" u="sng">
              <a:latin typeface="Daytona" panose="020B060403050004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202D81B-EAEC-C22A-F9F0-F3DB36EEF25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086084" y="1600755"/>
            <a:ext cx="718812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400"/>
              <a:t>The component follows a </a:t>
            </a:r>
            <a:r>
              <a:rPr lang="en-US" sz="1400" b="1"/>
              <a:t>clear and modular design</a:t>
            </a:r>
            <a:r>
              <a:rPr lang="en-US" sz="1400"/>
              <a:t>, making the system easy to understand and maintain.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400"/>
              <a:t>OCR and AI models are integrated smoothly to ensure </a:t>
            </a:r>
            <a:r>
              <a:rPr lang="en-US" sz="1400" b="1"/>
              <a:t>accurate and efficient answer evaluation</a:t>
            </a:r>
            <a:r>
              <a:rPr lang="en-US" sz="1400"/>
              <a:t>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400"/>
              <a:t>Automatic feedback generation adds value by helping students understand their mistakes.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400"/>
              <a:t>This component significantly contributes to improving </a:t>
            </a:r>
            <a:r>
              <a:rPr lang="en-US" sz="1400" b="1"/>
              <a:t>assessment quality</a:t>
            </a:r>
            <a:r>
              <a:rPr lang="en-US" sz="1400"/>
              <a:t> in O/L ICT education.</a:t>
            </a:r>
            <a:endParaRPr kumimoji="0" lang="en-US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Google Shape;949;p30">
            <a:extLst>
              <a:ext uri="{FF2B5EF4-FFF2-40B4-BE49-F238E27FC236}">
                <a16:creationId xmlns:a16="http://schemas.microsoft.com/office/drawing/2014/main" id="{47273E27-B287-9231-B254-89DBCC15D305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IT22243362 | </a:t>
            </a:r>
            <a:r>
              <a:rPr lang="en-US" sz="1200" err="1">
                <a:latin typeface="Arial"/>
              </a:rPr>
              <a:t>Pathiraja</a:t>
            </a:r>
            <a:r>
              <a:rPr lang="en-US" sz="1200">
                <a:latin typeface="Arial"/>
              </a:rPr>
              <a:t> P.U.M | 25-26J-162</a:t>
            </a:r>
          </a:p>
        </p:txBody>
      </p:sp>
    </p:spTree>
    <p:extLst>
      <p:ext uri="{BB962C8B-B14F-4D97-AF65-F5344CB8AC3E}">
        <p14:creationId xmlns:p14="http://schemas.microsoft.com/office/powerpoint/2010/main" val="375016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35C51-B150-DCEB-D8EF-547E320FE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10;p34">
            <a:extLst>
              <a:ext uri="{FF2B5EF4-FFF2-40B4-BE49-F238E27FC236}">
                <a16:creationId xmlns:a16="http://schemas.microsoft.com/office/drawing/2014/main" id="{C94CB2C0-7384-F01C-9231-86C4DBC5C5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74" y="78335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Current Implementation Status</a:t>
            </a:r>
            <a:endParaRPr sz="500" u="sng">
              <a:latin typeface="Daytona" panose="020B0604030500040204" pitchFamily="34" charset="0"/>
            </a:endParaRPr>
          </a:p>
        </p:txBody>
      </p:sp>
      <p:grpSp>
        <p:nvGrpSpPr>
          <p:cNvPr id="15" name="Google Shape;1114;p34">
            <a:extLst>
              <a:ext uri="{FF2B5EF4-FFF2-40B4-BE49-F238E27FC236}">
                <a16:creationId xmlns:a16="http://schemas.microsoft.com/office/drawing/2014/main" id="{45F4CEC8-80E7-28CC-6F52-2605B7084BAA}"/>
              </a:ext>
            </a:extLst>
          </p:cNvPr>
          <p:cNvGrpSpPr/>
          <p:nvPr/>
        </p:nvGrpSpPr>
        <p:grpSpPr>
          <a:xfrm>
            <a:off x="7595457" y="193293"/>
            <a:ext cx="1187311" cy="624971"/>
            <a:chOff x="3859815" y="2867310"/>
            <a:chExt cx="1262157" cy="664368"/>
          </a:xfrm>
        </p:grpSpPr>
        <p:sp>
          <p:nvSpPr>
            <p:cNvPr id="16" name="Google Shape;1115;p34">
              <a:extLst>
                <a:ext uri="{FF2B5EF4-FFF2-40B4-BE49-F238E27FC236}">
                  <a16:creationId xmlns:a16="http://schemas.microsoft.com/office/drawing/2014/main" id="{693EC958-56A8-1F2C-92F9-93738A77F362}"/>
                </a:ext>
              </a:extLst>
            </p:cNvPr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116;p34">
              <a:extLst>
                <a:ext uri="{FF2B5EF4-FFF2-40B4-BE49-F238E27FC236}">
                  <a16:creationId xmlns:a16="http://schemas.microsoft.com/office/drawing/2014/main" id="{7B1D0A37-09F8-20C8-5B37-3432F9C60239}"/>
                </a:ext>
              </a:extLst>
            </p:cNvPr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18" name="Google Shape;1117;p34">
                <a:extLst>
                  <a:ext uri="{FF2B5EF4-FFF2-40B4-BE49-F238E27FC236}">
                    <a16:creationId xmlns:a16="http://schemas.microsoft.com/office/drawing/2014/main" id="{10BF7D35-DF9D-9F9A-CAA7-2D59AE3A8DEA}"/>
                  </a:ext>
                </a:extLst>
              </p:cNvPr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22" name="Google Shape;1118;p34">
                  <a:extLst>
                    <a:ext uri="{FF2B5EF4-FFF2-40B4-BE49-F238E27FC236}">
                      <a16:creationId xmlns:a16="http://schemas.microsoft.com/office/drawing/2014/main" id="{CB742FA1-05F5-9C9B-D019-C1568208FCD9}"/>
                    </a:ext>
                  </a:extLst>
                </p:cNvPr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29" name="Google Shape;1119;p34">
                    <a:extLst>
                      <a:ext uri="{FF2B5EF4-FFF2-40B4-BE49-F238E27FC236}">
                        <a16:creationId xmlns:a16="http://schemas.microsoft.com/office/drawing/2014/main" id="{A590FA05-2363-9F62-B9F2-7EA5BC14B1E2}"/>
                      </a:ext>
                    </a:extLst>
                  </p:cNvPr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" name="Google Shape;1120;p34">
                    <a:extLst>
                      <a:ext uri="{FF2B5EF4-FFF2-40B4-BE49-F238E27FC236}">
                        <a16:creationId xmlns:a16="http://schemas.microsoft.com/office/drawing/2014/main" id="{4E6CBE4A-3E9B-7072-8EF6-7AC36903F3C5}"/>
                      </a:ext>
                    </a:extLst>
                  </p:cNvPr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1121;p34">
                  <a:extLst>
                    <a:ext uri="{FF2B5EF4-FFF2-40B4-BE49-F238E27FC236}">
                      <a16:creationId xmlns:a16="http://schemas.microsoft.com/office/drawing/2014/main" id="{8B7D7B47-8A8F-E360-ED1B-1A5F3DA8EB69}"/>
                    </a:ext>
                  </a:extLst>
                </p:cNvPr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27" name="Google Shape;1122;p34">
                    <a:extLst>
                      <a:ext uri="{FF2B5EF4-FFF2-40B4-BE49-F238E27FC236}">
                        <a16:creationId xmlns:a16="http://schemas.microsoft.com/office/drawing/2014/main" id="{BBFC624E-5E59-B23D-953E-91C5968392BA}"/>
                      </a:ext>
                    </a:extLst>
                  </p:cNvPr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1123;p34">
                    <a:extLst>
                      <a:ext uri="{FF2B5EF4-FFF2-40B4-BE49-F238E27FC236}">
                        <a16:creationId xmlns:a16="http://schemas.microsoft.com/office/drawing/2014/main" id="{81E9C83D-10CC-5A3C-29F0-CAE9668B51A1}"/>
                      </a:ext>
                    </a:extLst>
                  </p:cNvPr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" name="Google Shape;1124;p34">
                  <a:extLst>
                    <a:ext uri="{FF2B5EF4-FFF2-40B4-BE49-F238E27FC236}">
                      <a16:creationId xmlns:a16="http://schemas.microsoft.com/office/drawing/2014/main" id="{FEB79BDD-1230-2739-1EEE-997B9D15C7F3}"/>
                    </a:ext>
                  </a:extLst>
                </p:cNvPr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25" name="Google Shape;1125;p34">
                    <a:extLst>
                      <a:ext uri="{FF2B5EF4-FFF2-40B4-BE49-F238E27FC236}">
                        <a16:creationId xmlns:a16="http://schemas.microsoft.com/office/drawing/2014/main" id="{9D8BD0BD-6334-5657-A8BC-5C6BBE590C67}"/>
                      </a:ext>
                    </a:extLst>
                  </p:cNvPr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" name="Google Shape;1126;p34">
                    <a:extLst>
                      <a:ext uri="{FF2B5EF4-FFF2-40B4-BE49-F238E27FC236}">
                        <a16:creationId xmlns:a16="http://schemas.microsoft.com/office/drawing/2014/main" id="{B6EB920E-3185-25DB-0288-CE0615BAE769}"/>
                      </a:ext>
                    </a:extLst>
                  </p:cNvPr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9" name="Google Shape;1127;p34">
                <a:extLst>
                  <a:ext uri="{FF2B5EF4-FFF2-40B4-BE49-F238E27FC236}">
                    <a16:creationId xmlns:a16="http://schemas.microsoft.com/office/drawing/2014/main" id="{19D799FD-2864-6359-CE42-ABA893B494CA}"/>
                  </a:ext>
                </a:extLst>
              </p:cNvPr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128;p34">
                <a:extLst>
                  <a:ext uri="{FF2B5EF4-FFF2-40B4-BE49-F238E27FC236}">
                    <a16:creationId xmlns:a16="http://schemas.microsoft.com/office/drawing/2014/main" id="{705E20F1-7C74-6D4A-B5A0-B9D44585C836}"/>
                  </a:ext>
                </a:extLst>
              </p:cNvPr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129;p34">
                <a:extLst>
                  <a:ext uri="{FF2B5EF4-FFF2-40B4-BE49-F238E27FC236}">
                    <a16:creationId xmlns:a16="http://schemas.microsoft.com/office/drawing/2014/main" id="{D3FBA5E3-099E-0BAE-8DD4-11AFE29F9442}"/>
                  </a:ext>
                </a:extLst>
              </p:cNvPr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" name="Google Shape;949;p30">
            <a:extLst>
              <a:ext uri="{FF2B5EF4-FFF2-40B4-BE49-F238E27FC236}">
                <a16:creationId xmlns:a16="http://schemas.microsoft.com/office/drawing/2014/main" id="{2F72CA35-B746-7C20-0B9F-767CB233E0EF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IT22243362 | </a:t>
            </a:r>
            <a:r>
              <a:rPr lang="en-US" sz="1200" err="1">
                <a:latin typeface="Arial"/>
              </a:rPr>
              <a:t>Pathiraja</a:t>
            </a:r>
            <a:r>
              <a:rPr lang="en-US" sz="1200">
                <a:latin typeface="Arial"/>
              </a:rPr>
              <a:t> P.U.M | 25-26J-162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4F4025B-B89C-505D-4AD7-6E7F6B72D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730049"/>
              </p:ext>
            </p:extLst>
          </p:nvPr>
        </p:nvGraphicFramePr>
        <p:xfrm>
          <a:off x="521494" y="1303312"/>
          <a:ext cx="8101012" cy="3238670"/>
        </p:xfrm>
        <a:graphic>
          <a:graphicData uri="http://schemas.openxmlformats.org/drawingml/2006/table">
            <a:tbl>
              <a:tblPr/>
              <a:tblGrid>
                <a:gridCol w="3859212">
                  <a:extLst>
                    <a:ext uri="{9D8B030D-6E8A-4147-A177-3AD203B41FA5}">
                      <a16:colId xmlns:a16="http://schemas.microsoft.com/office/drawing/2014/main" val="2553632253"/>
                    </a:ext>
                  </a:extLst>
                </a:gridCol>
                <a:gridCol w="4241800">
                  <a:extLst>
                    <a:ext uri="{9D8B030D-6E8A-4147-A177-3AD203B41FA5}">
                      <a16:colId xmlns:a16="http://schemas.microsoft.com/office/drawing/2014/main" val="3051936261"/>
                    </a:ext>
                  </a:extLst>
                </a:gridCol>
              </a:tblGrid>
              <a:tr h="4345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Current Status</a:t>
                      </a:r>
                      <a:r>
                        <a:rPr lang="en-US" sz="1400"/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Pending Tasks</a:t>
                      </a:r>
                      <a:r>
                        <a:rPr lang="en-US" sz="1400"/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71045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1. Model Fine-Tuning</a:t>
                      </a:r>
                      <a:r>
                        <a:rPr lang="en-US" sz="1400"/>
                        <a:t>: Qwen2-VL-7B-Instruct + all-MiniLM-L6-v2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1. Backend API</a:t>
                      </a:r>
                      <a:r>
                        <a:rPr lang="en-US" sz="1400"/>
                        <a:t>: Flask/FastAPI endpoints development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3681094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2. UI/UX Design</a:t>
                      </a:r>
                      <a:r>
                        <a:rPr lang="en-US" sz="1400"/>
                        <a:t>: Figma design file completed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2. Database Setup</a:t>
                      </a:r>
                      <a:r>
                        <a:rPr lang="en-US" sz="1400"/>
                        <a:t>: Firebase schema and integration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7729498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3. OCR Pipeline</a:t>
                      </a:r>
                      <a:r>
                        <a:rPr lang="en-US" sz="1400"/>
                        <a:t>: Text extraction &amp; batch processing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3. Frontend Development</a:t>
                      </a:r>
                      <a:r>
                        <a:rPr lang="en-US" sz="1400"/>
                        <a:t>: Convert Figma to web interface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3446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4. Evaluation Engine</a:t>
                      </a:r>
                      <a:r>
                        <a:rPr lang="en-US" sz="1400"/>
                        <a:t>: Semantic comparison, marking, feedback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/>
                        <a:t>4. Deployment</a:t>
                      </a:r>
                      <a:r>
                        <a:rPr lang="en-US" sz="1400"/>
                        <a:t>: Service deployment and documentation</a:t>
                      </a:r>
                    </a:p>
                    <a:p>
                      <a:pPr>
                        <a:buNone/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659636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5. Integration APIs</a:t>
                      </a:r>
                      <a:r>
                        <a:rPr lang="en-US" sz="1400"/>
                        <a:t>: Connect with Component 2,3, and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7019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9130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B2A9E-53E9-EEB8-22C1-796DA49A0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7F1ADFB8-3222-E0B7-DB83-752D6B4311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74" y="65762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Functional &amp; Non-Functional  Requirements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3B992F70-A650-19BD-7B95-745CC528AAA7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IT22243362 | </a:t>
            </a:r>
            <a:r>
              <a:rPr lang="en-US" sz="1200" err="1">
                <a:latin typeface="Arial"/>
              </a:rPr>
              <a:t>Pathiraja</a:t>
            </a:r>
            <a:r>
              <a:rPr lang="en-US" sz="1200">
                <a:latin typeface="Arial"/>
              </a:rPr>
              <a:t> P.U,M | 25-26J-162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3E70A25-B2C0-585C-5534-11F5BD12D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137183"/>
              </p:ext>
            </p:extLst>
          </p:nvPr>
        </p:nvGraphicFramePr>
        <p:xfrm>
          <a:off x="712788" y="1373474"/>
          <a:ext cx="7718424" cy="3191640"/>
        </p:xfrm>
        <a:graphic>
          <a:graphicData uri="http://schemas.openxmlformats.org/drawingml/2006/table">
            <a:tbl>
              <a:tblPr/>
              <a:tblGrid>
                <a:gridCol w="3859212">
                  <a:extLst>
                    <a:ext uri="{9D8B030D-6E8A-4147-A177-3AD203B41FA5}">
                      <a16:colId xmlns:a16="http://schemas.microsoft.com/office/drawing/2014/main" val="4243057226"/>
                    </a:ext>
                  </a:extLst>
                </a:gridCol>
                <a:gridCol w="3859212">
                  <a:extLst>
                    <a:ext uri="{9D8B030D-6E8A-4147-A177-3AD203B41FA5}">
                      <a16:colId xmlns:a16="http://schemas.microsoft.com/office/drawing/2014/main" val="117505436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b="1"/>
                        <a:t>Functional Requirements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b="1"/>
                        <a:t>Non-Functional Requirements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822328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Upload and process handwritten answer sheets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OCR accuracy ≥ 85%, Grading accuracy ≥ 90%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9841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Automatically assign marks based on marking scheme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Process each answer sheet within 10-15 seconds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02866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Generate feedback for student answers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System uptime ≥ 99% with error handling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52264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Allow teachers to review and adjust grades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Secure data storage and user authentication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56661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Store and share results with other components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Support common image formats (JPG, PNG, PDF)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5102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342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F7C8E-D9C7-52A1-D0BA-130160633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E465E178-3626-80DB-227B-1DEC81F4A4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74" y="65762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>
                <a:latin typeface="Daytona" panose="020B0604030500040204" pitchFamily="34" charset="0"/>
              </a:rPr>
              <a:t>System Diagram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9C57E4F9-9822-001B-E2EA-A3E5D8A36283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IT22243362 | </a:t>
            </a:r>
            <a:r>
              <a:rPr lang="en-US" sz="1200" err="1">
                <a:latin typeface="Arial"/>
              </a:rPr>
              <a:t>Pathiraja</a:t>
            </a:r>
            <a:r>
              <a:rPr lang="en-US" sz="1200">
                <a:latin typeface="Arial"/>
              </a:rPr>
              <a:t> P.U,M | 25-26J-162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A96537-D6DD-CCEA-9277-F7CE07A962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94"/>
          <a:stretch>
            <a:fillRect/>
          </a:stretch>
        </p:blipFill>
        <p:spPr>
          <a:xfrm>
            <a:off x="1672683" y="1239008"/>
            <a:ext cx="6333892" cy="314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00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AE20C8CE-EA09-CE9D-C897-4178C5F8A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2">
            <a:extLst>
              <a:ext uri="{FF2B5EF4-FFF2-40B4-BE49-F238E27FC236}">
                <a16:creationId xmlns:a16="http://schemas.microsoft.com/office/drawing/2014/main" id="{999A1C86-1898-8799-CD68-EA0F273E39A7}"/>
              </a:ext>
            </a:extLst>
          </p:cNvPr>
          <p:cNvSpPr/>
          <p:nvPr/>
        </p:nvSpPr>
        <p:spPr>
          <a:xfrm rot="14380313" flipH="1">
            <a:off x="-1697941" y="2386783"/>
            <a:ext cx="2995908" cy="177994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49;p30">
            <a:extLst>
              <a:ext uri="{FF2B5EF4-FFF2-40B4-BE49-F238E27FC236}">
                <a16:creationId xmlns:a16="http://schemas.microsoft.com/office/drawing/2014/main" id="{EA8A8EF2-ABF2-816D-3EF7-5CB4E7F5C8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80263"/>
            <a:ext cx="9136663" cy="14260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800">
                <a:latin typeface="Daytona"/>
              </a:rPr>
              <a:t>IT22103154 </a:t>
            </a:r>
            <a:br>
              <a:rPr lang="en" sz="3800">
                <a:latin typeface="Daytona"/>
              </a:rPr>
            </a:br>
            <a:r>
              <a:rPr lang="en" sz="3800">
                <a:latin typeface="Daytona"/>
              </a:rPr>
              <a:t>M Wanniarachchi W.A.P</a:t>
            </a:r>
            <a:endParaRPr lang="en-US" sz="3800">
              <a:latin typeface="Daytona"/>
            </a:endParaRPr>
          </a:p>
        </p:txBody>
      </p:sp>
      <p:sp>
        <p:nvSpPr>
          <p:cNvPr id="11" name="Google Shape;949;p30">
            <a:extLst>
              <a:ext uri="{FF2B5EF4-FFF2-40B4-BE49-F238E27FC236}">
                <a16:creationId xmlns:a16="http://schemas.microsoft.com/office/drawing/2014/main" id="{9A931F05-96FE-578F-4747-1950457B50C5}"/>
              </a:ext>
            </a:extLst>
          </p:cNvPr>
          <p:cNvSpPr txBox="1">
            <a:spLocks/>
          </p:cNvSpPr>
          <p:nvPr/>
        </p:nvSpPr>
        <p:spPr>
          <a:xfrm>
            <a:off x="414936" y="2891037"/>
            <a:ext cx="8314127" cy="81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2200">
                <a:latin typeface="Daytona" panose="020B0604030500040204" pitchFamily="34" charset="0"/>
              </a:rPr>
              <a:t>AI-POWERED TEACHER RETEACHING GUIDANCE AUTOMATION  SYSTEM</a:t>
            </a:r>
          </a:p>
        </p:txBody>
      </p:sp>
      <p:pic>
        <p:nvPicPr>
          <p:cNvPr id="982" name="Picture Placeholder 981" descr="A person in a white shirt and blue tie standing in front of a staircase&#10;&#10;AI-generated content may be incorrect.">
            <a:extLst>
              <a:ext uri="{FF2B5EF4-FFF2-40B4-BE49-F238E27FC236}">
                <a16:creationId xmlns:a16="http://schemas.microsoft.com/office/drawing/2014/main" id="{FEC4E1F5-FF1C-389E-B9FB-49BB38757BE1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22088" t="3788" r="22223" b="50005"/>
          <a:stretch>
            <a:fillRect/>
          </a:stretch>
        </p:blipFill>
        <p:spPr>
          <a:xfrm>
            <a:off x="7314537" y="83128"/>
            <a:ext cx="1741784" cy="1645920"/>
          </a:xfrm>
        </p:spPr>
      </p:pic>
      <p:sp>
        <p:nvSpPr>
          <p:cNvPr id="983" name="Google Shape;949;p30">
            <a:extLst>
              <a:ext uri="{FF2B5EF4-FFF2-40B4-BE49-F238E27FC236}">
                <a16:creationId xmlns:a16="http://schemas.microsoft.com/office/drawing/2014/main" id="{12E35613-D8CC-8284-6F02-3BA52A69628E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IT22103154 | M Wanniarachchi W.A.P | 25-26J-162</a:t>
            </a:r>
          </a:p>
        </p:txBody>
      </p:sp>
      <p:sp>
        <p:nvSpPr>
          <p:cNvPr id="984" name="Google Shape;949;p30">
            <a:extLst>
              <a:ext uri="{FF2B5EF4-FFF2-40B4-BE49-F238E27FC236}">
                <a16:creationId xmlns:a16="http://schemas.microsoft.com/office/drawing/2014/main" id="{9879FD52-A38B-E0B9-4FA7-670E9D71AE0B}"/>
              </a:ext>
            </a:extLst>
          </p:cNvPr>
          <p:cNvSpPr txBox="1">
            <a:spLocks/>
          </p:cNvSpPr>
          <p:nvPr/>
        </p:nvSpPr>
        <p:spPr>
          <a:xfrm>
            <a:off x="-7337" y="401900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b="0">
                <a:latin typeface="Daytona" panose="020B0604030500040204" pitchFamily="34" charset="0"/>
              </a:rPr>
              <a:t>BSc. (Hons) in Information Technology Specialization in Information Technology </a:t>
            </a:r>
          </a:p>
        </p:txBody>
      </p:sp>
    </p:spTree>
    <p:extLst>
      <p:ext uri="{BB962C8B-B14F-4D97-AF65-F5344CB8AC3E}">
        <p14:creationId xmlns:p14="http://schemas.microsoft.com/office/powerpoint/2010/main" val="1899349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>
          <a:extLst>
            <a:ext uri="{FF2B5EF4-FFF2-40B4-BE49-F238E27FC236}">
              <a16:creationId xmlns:a16="http://schemas.microsoft.com/office/drawing/2014/main" id="{2BF3CF29-1523-D83F-F107-E98492890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4">
            <a:extLst>
              <a:ext uri="{FF2B5EF4-FFF2-40B4-BE49-F238E27FC236}">
                <a16:creationId xmlns:a16="http://schemas.microsoft.com/office/drawing/2014/main" id="{D87888ED-2671-74A4-5EA0-6BF352A01F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08053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latin typeface="Daytona" panose="020B0604030500040204" pitchFamily="34" charset="0"/>
              </a:rPr>
              <a:t>How The Solution Will Address the Sub-Problem</a:t>
            </a:r>
            <a:endParaRPr sz="2400" u="sng">
              <a:latin typeface="Daytona" panose="020B0604030500040204" pitchFamily="34" charset="0"/>
            </a:endParaRPr>
          </a:p>
        </p:txBody>
      </p:sp>
      <p:sp>
        <p:nvSpPr>
          <p:cNvPr id="1113" name="Google Shape;1113;p34">
            <a:extLst>
              <a:ext uri="{FF2B5EF4-FFF2-40B4-BE49-F238E27FC236}">
                <a16:creationId xmlns:a16="http://schemas.microsoft.com/office/drawing/2014/main" id="{7001A971-D073-B12E-6BCC-7842BD10F2AA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246095" y="2005373"/>
            <a:ext cx="1815064" cy="4445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Sub Problem</a:t>
            </a:r>
          </a:p>
        </p:txBody>
      </p:sp>
      <p:grpSp>
        <p:nvGrpSpPr>
          <p:cNvPr id="1114" name="Google Shape;1114;p34">
            <a:extLst>
              <a:ext uri="{FF2B5EF4-FFF2-40B4-BE49-F238E27FC236}">
                <a16:creationId xmlns:a16="http://schemas.microsoft.com/office/drawing/2014/main" id="{80EAC1DB-DAAC-A64E-C0CE-1C694DD7FD15}"/>
              </a:ext>
            </a:extLst>
          </p:cNvPr>
          <p:cNvGrpSpPr/>
          <p:nvPr/>
        </p:nvGrpSpPr>
        <p:grpSpPr>
          <a:xfrm>
            <a:off x="7218267" y="190461"/>
            <a:ext cx="1187311" cy="624971"/>
            <a:chOff x="3859815" y="2867310"/>
            <a:chExt cx="1262157" cy="664368"/>
          </a:xfrm>
        </p:grpSpPr>
        <p:sp>
          <p:nvSpPr>
            <p:cNvPr id="1115" name="Google Shape;1115;p34">
              <a:extLst>
                <a:ext uri="{FF2B5EF4-FFF2-40B4-BE49-F238E27FC236}">
                  <a16:creationId xmlns:a16="http://schemas.microsoft.com/office/drawing/2014/main" id="{ED6EA78F-D898-8F22-EBB5-FAD143A27C6D}"/>
                </a:ext>
              </a:extLst>
            </p:cNvPr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6" name="Google Shape;1116;p34">
              <a:extLst>
                <a:ext uri="{FF2B5EF4-FFF2-40B4-BE49-F238E27FC236}">
                  <a16:creationId xmlns:a16="http://schemas.microsoft.com/office/drawing/2014/main" id="{DFB24384-B019-BE9F-F11E-3DDF0D486C9E}"/>
                </a:ext>
              </a:extLst>
            </p:cNvPr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1117" name="Google Shape;1117;p34">
                <a:extLst>
                  <a:ext uri="{FF2B5EF4-FFF2-40B4-BE49-F238E27FC236}">
                    <a16:creationId xmlns:a16="http://schemas.microsoft.com/office/drawing/2014/main" id="{5562E858-6029-A5BB-9962-2F71F8A93F56}"/>
                  </a:ext>
                </a:extLst>
              </p:cNvPr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1118" name="Google Shape;1118;p34">
                  <a:extLst>
                    <a:ext uri="{FF2B5EF4-FFF2-40B4-BE49-F238E27FC236}">
                      <a16:creationId xmlns:a16="http://schemas.microsoft.com/office/drawing/2014/main" id="{6EEEED52-CDDE-BE06-A8A4-0A267BE4245C}"/>
                    </a:ext>
                  </a:extLst>
                </p:cNvPr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1119" name="Google Shape;1119;p34">
                    <a:extLst>
                      <a:ext uri="{FF2B5EF4-FFF2-40B4-BE49-F238E27FC236}">
                        <a16:creationId xmlns:a16="http://schemas.microsoft.com/office/drawing/2014/main" id="{A6E81BDE-5E93-79E4-AC1E-3435D85AB20B}"/>
                      </a:ext>
                    </a:extLst>
                  </p:cNvPr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0" name="Google Shape;1120;p34">
                    <a:extLst>
                      <a:ext uri="{FF2B5EF4-FFF2-40B4-BE49-F238E27FC236}">
                        <a16:creationId xmlns:a16="http://schemas.microsoft.com/office/drawing/2014/main" id="{13CF9975-A520-D2F5-BF6C-100F597759F4}"/>
                      </a:ext>
                    </a:extLst>
                  </p:cNvPr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1" name="Google Shape;1121;p34">
                  <a:extLst>
                    <a:ext uri="{FF2B5EF4-FFF2-40B4-BE49-F238E27FC236}">
                      <a16:creationId xmlns:a16="http://schemas.microsoft.com/office/drawing/2014/main" id="{249831DE-0CD2-EAC9-0975-CF0738942B43}"/>
                    </a:ext>
                  </a:extLst>
                </p:cNvPr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1122" name="Google Shape;1122;p34">
                    <a:extLst>
                      <a:ext uri="{FF2B5EF4-FFF2-40B4-BE49-F238E27FC236}">
                        <a16:creationId xmlns:a16="http://schemas.microsoft.com/office/drawing/2014/main" id="{44AA0B4E-88E2-7086-E808-1611CE5DAD2E}"/>
                      </a:ext>
                    </a:extLst>
                  </p:cNvPr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3" name="Google Shape;1123;p34">
                    <a:extLst>
                      <a:ext uri="{FF2B5EF4-FFF2-40B4-BE49-F238E27FC236}">
                        <a16:creationId xmlns:a16="http://schemas.microsoft.com/office/drawing/2014/main" id="{59085139-FD6D-2455-3690-9241915DB522}"/>
                      </a:ext>
                    </a:extLst>
                  </p:cNvPr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4" name="Google Shape;1124;p34">
                  <a:extLst>
                    <a:ext uri="{FF2B5EF4-FFF2-40B4-BE49-F238E27FC236}">
                      <a16:creationId xmlns:a16="http://schemas.microsoft.com/office/drawing/2014/main" id="{0D4886FF-D171-B143-5829-A613B7F492B3}"/>
                    </a:ext>
                  </a:extLst>
                </p:cNvPr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1125" name="Google Shape;1125;p34">
                    <a:extLst>
                      <a:ext uri="{FF2B5EF4-FFF2-40B4-BE49-F238E27FC236}">
                        <a16:creationId xmlns:a16="http://schemas.microsoft.com/office/drawing/2014/main" id="{2CE88B81-E91E-BC35-133B-0784B0082554}"/>
                      </a:ext>
                    </a:extLst>
                  </p:cNvPr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6" name="Google Shape;1126;p34">
                    <a:extLst>
                      <a:ext uri="{FF2B5EF4-FFF2-40B4-BE49-F238E27FC236}">
                        <a16:creationId xmlns:a16="http://schemas.microsoft.com/office/drawing/2014/main" id="{1EFA754E-EE17-7C78-9287-E7CC142D8CED}"/>
                      </a:ext>
                    </a:extLst>
                  </p:cNvPr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127" name="Google Shape;1127;p34">
                <a:extLst>
                  <a:ext uri="{FF2B5EF4-FFF2-40B4-BE49-F238E27FC236}">
                    <a16:creationId xmlns:a16="http://schemas.microsoft.com/office/drawing/2014/main" id="{49C424AD-48B7-4E3A-40F5-6D5BF4FC8BE1}"/>
                  </a:ext>
                </a:extLst>
              </p:cNvPr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34">
                <a:extLst>
                  <a:ext uri="{FF2B5EF4-FFF2-40B4-BE49-F238E27FC236}">
                    <a16:creationId xmlns:a16="http://schemas.microsoft.com/office/drawing/2014/main" id="{62835F92-3D5F-DB88-0B1A-AAE664985534}"/>
                  </a:ext>
                </a:extLst>
              </p:cNvPr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34">
                <a:extLst>
                  <a:ext uri="{FF2B5EF4-FFF2-40B4-BE49-F238E27FC236}">
                    <a16:creationId xmlns:a16="http://schemas.microsoft.com/office/drawing/2014/main" id="{E68DF8B6-8815-CAE0-A86A-59E49241D1BD}"/>
                  </a:ext>
                </a:extLst>
              </p:cNvPr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Google Shape;949;p30">
            <a:extLst>
              <a:ext uri="{FF2B5EF4-FFF2-40B4-BE49-F238E27FC236}">
                <a16:creationId xmlns:a16="http://schemas.microsoft.com/office/drawing/2014/main" id="{3AEB8222-8AB9-2567-BCCD-DFB1E9185942}"/>
              </a:ext>
            </a:extLst>
          </p:cNvPr>
          <p:cNvSpPr txBox="1">
            <a:spLocks/>
          </p:cNvSpPr>
          <p:nvPr/>
        </p:nvSpPr>
        <p:spPr>
          <a:xfrm>
            <a:off x="0" y="4845938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IT22103154 | M Wanniarachchi W.A.P | 25-26J-162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103A0D5-5B0D-29F7-BE27-2BBFBC1A9624}"/>
              </a:ext>
            </a:extLst>
          </p:cNvPr>
          <p:cNvSpPr>
            <a:spLocks noGrp="1" noChangeArrowheads="1"/>
          </p:cNvSpPr>
          <p:nvPr>
            <p:ph type="subTitle" idx="2"/>
          </p:nvPr>
        </p:nvSpPr>
        <p:spPr bwMode="auto">
          <a:xfrm>
            <a:off x="0" y="2549677"/>
            <a:ext cx="4682059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Teachers currently rely on </a:t>
            </a: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total marks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plan revision.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Total marks do </a:t>
            </a: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not show concept-level weaknesses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Manual analysis of answers is </a:t>
            </a: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time-consuming.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Teachers need </a:t>
            </a: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clear guidance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 exactly to reteach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D28F6BC-291C-6E51-6F91-DD3A6E0BA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2059" y="2549676"/>
            <a:ext cx="457401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Uses </a:t>
            </a:r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</a:rPr>
              <a:t>exam marks and answers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 from Component 1.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Maps student answers to </a:t>
            </a:r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</a:rPr>
              <a:t>ICT topics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 using a topic ontology.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Analyzes performance </a:t>
            </a:r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</a:rPr>
              <a:t>topic-wise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, not score-wise.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Generates a </a:t>
            </a:r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</a:rPr>
              <a:t>clear re-teach topic list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 for teachers.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Generates Mini Lessons according to weak areas.</a:t>
            </a:r>
          </a:p>
        </p:txBody>
      </p:sp>
      <p:sp>
        <p:nvSpPr>
          <p:cNvPr id="17" name="Google Shape;1113;p34">
            <a:extLst>
              <a:ext uri="{FF2B5EF4-FFF2-40B4-BE49-F238E27FC236}">
                <a16:creationId xmlns:a16="http://schemas.microsoft.com/office/drawing/2014/main" id="{834D9072-0815-FA67-2113-CD0315AD7D81}"/>
              </a:ext>
            </a:extLst>
          </p:cNvPr>
          <p:cNvSpPr txBox="1">
            <a:spLocks/>
          </p:cNvSpPr>
          <p:nvPr/>
        </p:nvSpPr>
        <p:spPr>
          <a:xfrm>
            <a:off x="5688109" y="2005373"/>
            <a:ext cx="2474258" cy="44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/>
            <a:r>
              <a:rPr lang="en-US" i="1"/>
              <a:t>Solution Approach</a:t>
            </a:r>
          </a:p>
        </p:txBody>
      </p:sp>
    </p:spTree>
    <p:extLst>
      <p:ext uri="{BB962C8B-B14F-4D97-AF65-F5344CB8AC3E}">
        <p14:creationId xmlns:p14="http://schemas.microsoft.com/office/powerpoint/2010/main" val="1743238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>
          <a:extLst>
            <a:ext uri="{FF2B5EF4-FFF2-40B4-BE49-F238E27FC236}">
              <a16:creationId xmlns:a16="http://schemas.microsoft.com/office/drawing/2014/main" id="{FADBE6C0-62D6-851A-7DE0-32BBCD6DF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10;p34">
            <a:extLst>
              <a:ext uri="{FF2B5EF4-FFF2-40B4-BE49-F238E27FC236}">
                <a16:creationId xmlns:a16="http://schemas.microsoft.com/office/drawing/2014/main" id="{86681830-479C-B444-E810-6B4DDA0E8D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00928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800" u="sng"/>
              <a:t>Design Excellence &amp; Contribution</a:t>
            </a:r>
            <a:endParaRPr lang="en-US" sz="2800" u="sng">
              <a:latin typeface="Daytona" panose="020B060403050004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C9770D5-DB2E-4763-8F95-6B9C594F599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086084" y="1774877"/>
            <a:ext cx="6336619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Uses </a:t>
            </a: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ICT Topic Ontology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model subject structure.</a:t>
            </a:r>
          </a:p>
          <a:p>
            <a:pPr marL="28575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Applies </a:t>
            </a: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Sentence Transformers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understand answer meaning.</a:t>
            </a:r>
          </a:p>
          <a:p>
            <a:pPr marL="28575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Uses </a:t>
            </a: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Bayesian Knowledge Tracing (BKT)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track learning state.</a:t>
            </a:r>
          </a:p>
          <a:p>
            <a:pPr marL="28575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Uses </a:t>
            </a: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Graph Neural Networks (GNN)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capture topic relationships.</a:t>
            </a:r>
          </a:p>
          <a:p>
            <a:pPr marL="28575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More accurate than traditional mark-based analysis.</a:t>
            </a:r>
          </a:p>
        </p:txBody>
      </p:sp>
      <p:pic>
        <p:nvPicPr>
          <p:cNvPr id="8" name="Google Shape;1021;p32">
            <a:extLst>
              <a:ext uri="{FF2B5EF4-FFF2-40B4-BE49-F238E27FC236}">
                <a16:creationId xmlns:a16="http://schemas.microsoft.com/office/drawing/2014/main" id="{2025EB17-83E4-258E-30EB-B584ACF6CD2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9184" r="24068"/>
          <a:stretch/>
        </p:blipFill>
        <p:spPr>
          <a:xfrm>
            <a:off x="7290706" y="3372238"/>
            <a:ext cx="1763487" cy="1690009"/>
          </a:xfrm>
          <a:prstGeom prst="roundRect">
            <a:avLst>
              <a:gd name="adj" fmla="val 16667"/>
            </a:avLst>
          </a:prstGeom>
        </p:spPr>
      </p:pic>
      <p:sp>
        <p:nvSpPr>
          <p:cNvPr id="9" name="Google Shape;949;p30">
            <a:extLst>
              <a:ext uri="{FF2B5EF4-FFF2-40B4-BE49-F238E27FC236}">
                <a16:creationId xmlns:a16="http://schemas.microsoft.com/office/drawing/2014/main" id="{2E854300-6A6C-4139-AF0D-1B5A89648896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IT22103154 | M Wanniarachchi W.A.P | 25-26J-162</a:t>
            </a:r>
          </a:p>
        </p:txBody>
      </p:sp>
    </p:spTree>
    <p:extLst>
      <p:ext uri="{BB962C8B-B14F-4D97-AF65-F5344CB8AC3E}">
        <p14:creationId xmlns:p14="http://schemas.microsoft.com/office/powerpoint/2010/main" val="2538411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10;p34">
            <a:extLst>
              <a:ext uri="{FF2B5EF4-FFF2-40B4-BE49-F238E27FC236}">
                <a16:creationId xmlns:a16="http://schemas.microsoft.com/office/drawing/2014/main" id="{CF8FB02B-90EC-521F-3C10-554F6284D1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74" y="78335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Current Implementation Status</a:t>
            </a:r>
            <a:endParaRPr sz="500" u="sng">
              <a:latin typeface="Daytona" panose="020B060403050004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94FB25E-8B21-9A5F-C5E6-F9561F0C9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2228850"/>
            <a:ext cx="4197985" cy="212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Arial" panose="020B0604020202020204" pitchFamily="34" charset="0"/>
              </a:rPr>
              <a:t>ICT topic ontology defined.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Arial" panose="020B0604020202020204" pitchFamily="34" charset="0"/>
              </a:rPr>
              <a:t>Sentence Transformer integrated.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 b="1">
                <a:solidFill>
                  <a:schemeClr val="tx1"/>
                </a:solidFill>
                <a:latin typeface="Arial" panose="020B0604020202020204" pitchFamily="34" charset="0"/>
              </a:rPr>
              <a:t>BKT</a:t>
            </a:r>
            <a:r>
              <a:rPr lang="en-US" altLang="en-US" sz="1500">
                <a:solidFill>
                  <a:schemeClr val="tx1"/>
                </a:solidFill>
                <a:latin typeface="Arial" panose="020B0604020202020204" pitchFamily="34" charset="0"/>
              </a:rPr>
              <a:t> and </a:t>
            </a:r>
            <a:r>
              <a:rPr lang="en-US" altLang="en-US" sz="1500" b="1">
                <a:solidFill>
                  <a:schemeClr val="tx1"/>
                </a:solidFill>
                <a:latin typeface="Arial" panose="020B0604020202020204" pitchFamily="34" charset="0"/>
              </a:rPr>
              <a:t>GNN</a:t>
            </a:r>
            <a:r>
              <a:rPr lang="en-US" altLang="en-US" sz="1500">
                <a:solidFill>
                  <a:schemeClr val="tx1"/>
                </a:solidFill>
                <a:latin typeface="Arial" panose="020B0604020202020204" pitchFamily="34" charset="0"/>
              </a:rPr>
              <a:t> models implemented.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Arial" panose="020B0604020202020204" pitchFamily="34" charset="0"/>
              </a:rPr>
              <a:t>Class-level weak topic detection completed.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Arial" panose="020B0604020202020204" pitchFamily="34" charset="0"/>
              </a:rPr>
              <a:t>Currently completed: Model-level implementation only.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D50E862-C733-F95F-0993-FBA8778A3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928" y="2228849"/>
            <a:ext cx="4552871" cy="212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Arial" panose="020B0604020202020204" pitchFamily="34" charset="0"/>
              </a:rPr>
              <a:t>Extend ontology to cover full ICT syllabus.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Arial" panose="020B0604020202020204" pitchFamily="34" charset="0"/>
              </a:rPr>
              <a:t>Improve accuracy using additional similarity measures.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Arial" panose="020B0604020202020204" pitchFamily="34" charset="0"/>
              </a:rPr>
              <a:t>Integrate teacher dashboard UI.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Arial" panose="020B0604020202020204" pitchFamily="34" charset="0"/>
              </a:rPr>
              <a:t>Add individual student-level recommendations.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Arial" panose="020B0604020202020204" pitchFamily="34" charset="0"/>
              </a:rPr>
              <a:t>Complete full system integration and testing.</a:t>
            </a:r>
          </a:p>
        </p:txBody>
      </p:sp>
      <p:sp>
        <p:nvSpPr>
          <p:cNvPr id="8" name="Google Shape;1113;p34">
            <a:extLst>
              <a:ext uri="{FF2B5EF4-FFF2-40B4-BE49-F238E27FC236}">
                <a16:creationId xmlns:a16="http://schemas.microsoft.com/office/drawing/2014/main" id="{8ACFF629-70D2-5BE6-4CDB-F26E54F99FC1}"/>
              </a:ext>
            </a:extLst>
          </p:cNvPr>
          <p:cNvSpPr txBox="1">
            <a:spLocks/>
          </p:cNvSpPr>
          <p:nvPr/>
        </p:nvSpPr>
        <p:spPr>
          <a:xfrm>
            <a:off x="881329" y="1626980"/>
            <a:ext cx="2371748" cy="4445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/>
              <a:t>Current Progress</a:t>
            </a:r>
            <a:endParaRPr lang="en-US" sz="1800"/>
          </a:p>
        </p:txBody>
      </p:sp>
      <p:sp>
        <p:nvSpPr>
          <p:cNvPr id="11" name="Google Shape;1113;p34">
            <a:extLst>
              <a:ext uri="{FF2B5EF4-FFF2-40B4-BE49-F238E27FC236}">
                <a16:creationId xmlns:a16="http://schemas.microsoft.com/office/drawing/2014/main" id="{96A5CFA4-C8DB-A620-BFE1-566F9FBD1AC8}"/>
              </a:ext>
            </a:extLst>
          </p:cNvPr>
          <p:cNvSpPr txBox="1">
            <a:spLocks/>
          </p:cNvSpPr>
          <p:nvPr/>
        </p:nvSpPr>
        <p:spPr>
          <a:xfrm>
            <a:off x="5709096" y="1631865"/>
            <a:ext cx="2371748" cy="4445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/>
              <a:t>Tasks to be Done</a:t>
            </a:r>
            <a:endParaRPr lang="en-US" sz="1800"/>
          </a:p>
        </p:txBody>
      </p:sp>
      <p:grpSp>
        <p:nvGrpSpPr>
          <p:cNvPr id="15" name="Google Shape;1114;p34">
            <a:extLst>
              <a:ext uri="{FF2B5EF4-FFF2-40B4-BE49-F238E27FC236}">
                <a16:creationId xmlns:a16="http://schemas.microsoft.com/office/drawing/2014/main" id="{461BA602-3815-3F3B-59C0-18A73AF7498F}"/>
              </a:ext>
            </a:extLst>
          </p:cNvPr>
          <p:cNvGrpSpPr/>
          <p:nvPr/>
        </p:nvGrpSpPr>
        <p:grpSpPr>
          <a:xfrm>
            <a:off x="7595457" y="193293"/>
            <a:ext cx="1187311" cy="624971"/>
            <a:chOff x="3859815" y="2867310"/>
            <a:chExt cx="1262157" cy="664368"/>
          </a:xfrm>
        </p:grpSpPr>
        <p:sp>
          <p:nvSpPr>
            <p:cNvPr id="16" name="Google Shape;1115;p34">
              <a:extLst>
                <a:ext uri="{FF2B5EF4-FFF2-40B4-BE49-F238E27FC236}">
                  <a16:creationId xmlns:a16="http://schemas.microsoft.com/office/drawing/2014/main" id="{B9049B81-C844-72CB-7AC0-4E4A48EFC1F9}"/>
                </a:ext>
              </a:extLst>
            </p:cNvPr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116;p34">
              <a:extLst>
                <a:ext uri="{FF2B5EF4-FFF2-40B4-BE49-F238E27FC236}">
                  <a16:creationId xmlns:a16="http://schemas.microsoft.com/office/drawing/2014/main" id="{FE9C11F7-C429-463D-04D8-E48538327F93}"/>
                </a:ext>
              </a:extLst>
            </p:cNvPr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18" name="Google Shape;1117;p34">
                <a:extLst>
                  <a:ext uri="{FF2B5EF4-FFF2-40B4-BE49-F238E27FC236}">
                    <a16:creationId xmlns:a16="http://schemas.microsoft.com/office/drawing/2014/main" id="{E176B28D-2220-DBE1-82FD-19F9DE602AEB}"/>
                  </a:ext>
                </a:extLst>
              </p:cNvPr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22" name="Google Shape;1118;p34">
                  <a:extLst>
                    <a:ext uri="{FF2B5EF4-FFF2-40B4-BE49-F238E27FC236}">
                      <a16:creationId xmlns:a16="http://schemas.microsoft.com/office/drawing/2014/main" id="{D5DAFA2D-23DD-13C3-D870-A3476AD4F302}"/>
                    </a:ext>
                  </a:extLst>
                </p:cNvPr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29" name="Google Shape;1119;p34">
                    <a:extLst>
                      <a:ext uri="{FF2B5EF4-FFF2-40B4-BE49-F238E27FC236}">
                        <a16:creationId xmlns:a16="http://schemas.microsoft.com/office/drawing/2014/main" id="{A81F0AB1-D7B7-883C-6B0D-95A33B3CCF5F}"/>
                      </a:ext>
                    </a:extLst>
                  </p:cNvPr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" name="Google Shape;1120;p34">
                    <a:extLst>
                      <a:ext uri="{FF2B5EF4-FFF2-40B4-BE49-F238E27FC236}">
                        <a16:creationId xmlns:a16="http://schemas.microsoft.com/office/drawing/2014/main" id="{F9665057-0EC4-28ED-E4C2-DF2A910F22BF}"/>
                      </a:ext>
                    </a:extLst>
                  </p:cNvPr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1121;p34">
                  <a:extLst>
                    <a:ext uri="{FF2B5EF4-FFF2-40B4-BE49-F238E27FC236}">
                      <a16:creationId xmlns:a16="http://schemas.microsoft.com/office/drawing/2014/main" id="{E80DBD39-2F50-DE07-7A9D-C3B0FB83562C}"/>
                    </a:ext>
                  </a:extLst>
                </p:cNvPr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27" name="Google Shape;1122;p34">
                    <a:extLst>
                      <a:ext uri="{FF2B5EF4-FFF2-40B4-BE49-F238E27FC236}">
                        <a16:creationId xmlns:a16="http://schemas.microsoft.com/office/drawing/2014/main" id="{905C0E56-3DEB-3F40-25CF-B33798D42A45}"/>
                      </a:ext>
                    </a:extLst>
                  </p:cNvPr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1123;p34">
                    <a:extLst>
                      <a:ext uri="{FF2B5EF4-FFF2-40B4-BE49-F238E27FC236}">
                        <a16:creationId xmlns:a16="http://schemas.microsoft.com/office/drawing/2014/main" id="{DC7C2C8E-0044-44DD-B32F-31C693349D3B}"/>
                      </a:ext>
                    </a:extLst>
                  </p:cNvPr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" name="Google Shape;1124;p34">
                  <a:extLst>
                    <a:ext uri="{FF2B5EF4-FFF2-40B4-BE49-F238E27FC236}">
                      <a16:creationId xmlns:a16="http://schemas.microsoft.com/office/drawing/2014/main" id="{20E58DD5-3F0D-C978-A93A-988652BD7BB2}"/>
                    </a:ext>
                  </a:extLst>
                </p:cNvPr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25" name="Google Shape;1125;p34">
                    <a:extLst>
                      <a:ext uri="{FF2B5EF4-FFF2-40B4-BE49-F238E27FC236}">
                        <a16:creationId xmlns:a16="http://schemas.microsoft.com/office/drawing/2014/main" id="{1FE3F940-54FE-AF23-DB6A-741DEB310907}"/>
                      </a:ext>
                    </a:extLst>
                  </p:cNvPr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" name="Google Shape;1126;p34">
                    <a:extLst>
                      <a:ext uri="{FF2B5EF4-FFF2-40B4-BE49-F238E27FC236}">
                        <a16:creationId xmlns:a16="http://schemas.microsoft.com/office/drawing/2014/main" id="{64FC04B0-265C-0FF5-6DD3-B5389486CB87}"/>
                      </a:ext>
                    </a:extLst>
                  </p:cNvPr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9" name="Google Shape;1127;p34">
                <a:extLst>
                  <a:ext uri="{FF2B5EF4-FFF2-40B4-BE49-F238E27FC236}">
                    <a16:creationId xmlns:a16="http://schemas.microsoft.com/office/drawing/2014/main" id="{26DC083D-041F-5EE9-1A78-2A87A705F382}"/>
                  </a:ext>
                </a:extLst>
              </p:cNvPr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128;p34">
                <a:extLst>
                  <a:ext uri="{FF2B5EF4-FFF2-40B4-BE49-F238E27FC236}">
                    <a16:creationId xmlns:a16="http://schemas.microsoft.com/office/drawing/2014/main" id="{39630AF7-56AF-8EFB-D64E-6828F0739CBF}"/>
                  </a:ext>
                </a:extLst>
              </p:cNvPr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129;p34">
                <a:extLst>
                  <a:ext uri="{FF2B5EF4-FFF2-40B4-BE49-F238E27FC236}">
                    <a16:creationId xmlns:a16="http://schemas.microsoft.com/office/drawing/2014/main" id="{48B08D0C-36AC-1960-FFFA-5E59893E1AC3}"/>
                  </a:ext>
                </a:extLst>
              </p:cNvPr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" name="Google Shape;949;p30">
            <a:extLst>
              <a:ext uri="{FF2B5EF4-FFF2-40B4-BE49-F238E27FC236}">
                <a16:creationId xmlns:a16="http://schemas.microsoft.com/office/drawing/2014/main" id="{758D16B8-2373-8C32-3B24-B3D5F34DB601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IT22103154 | M Wanniarachchi W.A.P | 25-26J-162</a:t>
            </a:r>
          </a:p>
        </p:txBody>
      </p:sp>
    </p:spTree>
    <p:extLst>
      <p:ext uri="{BB962C8B-B14F-4D97-AF65-F5344CB8AC3E}">
        <p14:creationId xmlns:p14="http://schemas.microsoft.com/office/powerpoint/2010/main" val="1630126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D47A1F0C-2628-64CD-0262-FF751ACDA3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61"/>
          <a:stretch>
            <a:fillRect/>
          </a:stretch>
        </p:blipFill>
        <p:spPr>
          <a:xfrm>
            <a:off x="294110" y="589280"/>
            <a:ext cx="8555780" cy="4407304"/>
          </a:xfrm>
          <a:prstGeom prst="rect">
            <a:avLst/>
          </a:prstGeom>
        </p:spPr>
      </p:pic>
      <p:sp>
        <p:nvSpPr>
          <p:cNvPr id="6" name="Google Shape;1110;p34">
            <a:extLst>
              <a:ext uri="{FF2B5EF4-FFF2-40B4-BE49-F238E27FC236}">
                <a16:creationId xmlns:a16="http://schemas.microsoft.com/office/drawing/2014/main" id="{2D2116E6-7ECE-A368-C676-EE45A975334C}"/>
              </a:ext>
            </a:extLst>
          </p:cNvPr>
          <p:cNvSpPr txBox="1">
            <a:spLocks/>
          </p:cNvSpPr>
          <p:nvPr/>
        </p:nvSpPr>
        <p:spPr>
          <a:xfrm>
            <a:off x="0" y="-53063"/>
            <a:ext cx="9144000" cy="58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2800" u="sng"/>
              <a:t>System Architecture Diagram</a:t>
            </a:r>
            <a:endParaRPr lang="en-US" sz="600" u="sng"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0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941;p29">
            <a:extLst>
              <a:ext uri="{FF2B5EF4-FFF2-40B4-BE49-F238E27FC236}">
                <a16:creationId xmlns:a16="http://schemas.microsoft.com/office/drawing/2014/main" id="{3918AEA5-DB55-3F1E-7336-EF2D62BBBB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0039930"/>
              </p:ext>
            </p:extLst>
          </p:nvPr>
        </p:nvGraphicFramePr>
        <p:xfrm>
          <a:off x="351450" y="1433318"/>
          <a:ext cx="8305440" cy="2914909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4141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3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2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Functional</a:t>
                      </a:r>
                      <a:endParaRPr sz="1400" b="1" u="sng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400" b="1"/>
                        <a:t>Non-Functional</a:t>
                      </a:r>
                      <a:endParaRPr sz="1400"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54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Analyze student marks and written answers.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High accuracy in topic identification.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56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Identify ICT topics related to each answer.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Fast processing for classroom use.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23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Calculate topic-wise performance percentages.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Reliable results across different exams.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31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Generate a list of weak topics for reteaching.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Secure handling of student assessment data.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01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Visualize results using charts.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4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AE580492-B204-8FCE-7736-12AADAE8DC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74" y="65762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Functional &amp; Non-Functional  Requirements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295CB2F1-1E9A-ADF0-725F-FD701659B82E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IT22103154 | M Wanniarachchi W.A.P | 25-26J-162</a:t>
            </a:r>
          </a:p>
        </p:txBody>
      </p:sp>
    </p:spTree>
    <p:extLst>
      <p:ext uri="{BB962C8B-B14F-4D97-AF65-F5344CB8AC3E}">
        <p14:creationId xmlns:p14="http://schemas.microsoft.com/office/powerpoint/2010/main" val="233412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1"/>
          <p:cNvSpPr/>
          <p:nvPr/>
        </p:nvSpPr>
        <p:spPr>
          <a:xfrm rot="4500170">
            <a:off x="5322031" y="-173763"/>
            <a:ext cx="4618021" cy="4108036"/>
          </a:xfrm>
          <a:custGeom>
            <a:avLst/>
            <a:gdLst/>
            <a:ahLst/>
            <a:cxnLst/>
            <a:rect l="l" t="t" r="r" b="b"/>
            <a:pathLst>
              <a:path w="45721" h="44028" extrusionOk="0">
                <a:moveTo>
                  <a:pt x="22493" y="0"/>
                </a:moveTo>
                <a:cubicBezTo>
                  <a:pt x="21088" y="0"/>
                  <a:pt x="19696" y="207"/>
                  <a:pt x="18384" y="686"/>
                </a:cubicBezTo>
                <a:cubicBezTo>
                  <a:pt x="16538" y="1365"/>
                  <a:pt x="14788" y="2674"/>
                  <a:pt x="13800" y="4401"/>
                </a:cubicBezTo>
                <a:cubicBezTo>
                  <a:pt x="12502" y="6663"/>
                  <a:pt x="12633" y="9461"/>
                  <a:pt x="11597" y="11842"/>
                </a:cubicBezTo>
                <a:cubicBezTo>
                  <a:pt x="10764" y="13771"/>
                  <a:pt x="8704" y="14926"/>
                  <a:pt x="7073" y="16116"/>
                </a:cubicBezTo>
                <a:cubicBezTo>
                  <a:pt x="4548" y="17962"/>
                  <a:pt x="2048" y="20141"/>
                  <a:pt x="1179" y="23260"/>
                </a:cubicBezTo>
                <a:cubicBezTo>
                  <a:pt x="0" y="27415"/>
                  <a:pt x="346" y="32368"/>
                  <a:pt x="2715" y="36071"/>
                </a:cubicBezTo>
                <a:cubicBezTo>
                  <a:pt x="4489" y="38834"/>
                  <a:pt x="7513" y="39655"/>
                  <a:pt x="10644" y="39715"/>
                </a:cubicBezTo>
                <a:cubicBezTo>
                  <a:pt x="10740" y="39716"/>
                  <a:pt x="10835" y="39717"/>
                  <a:pt x="10932" y="39717"/>
                </a:cubicBezTo>
                <a:cubicBezTo>
                  <a:pt x="12378" y="39717"/>
                  <a:pt x="13967" y="39555"/>
                  <a:pt x="15526" y="39555"/>
                </a:cubicBezTo>
                <a:cubicBezTo>
                  <a:pt x="17089" y="39555"/>
                  <a:pt x="18623" y="39718"/>
                  <a:pt x="19955" y="40369"/>
                </a:cubicBezTo>
                <a:cubicBezTo>
                  <a:pt x="23538" y="42115"/>
                  <a:pt x="27996" y="44028"/>
                  <a:pt x="32241" y="44028"/>
                </a:cubicBezTo>
                <a:cubicBezTo>
                  <a:pt x="33555" y="44028"/>
                  <a:pt x="34848" y="43845"/>
                  <a:pt x="36088" y="43417"/>
                </a:cubicBezTo>
                <a:cubicBezTo>
                  <a:pt x="41505" y="41548"/>
                  <a:pt x="44149" y="37905"/>
                  <a:pt x="44934" y="33178"/>
                </a:cubicBezTo>
                <a:cubicBezTo>
                  <a:pt x="45720" y="28463"/>
                  <a:pt x="43565" y="24534"/>
                  <a:pt x="42875" y="20796"/>
                </a:cubicBezTo>
                <a:cubicBezTo>
                  <a:pt x="42446" y="18438"/>
                  <a:pt x="42160" y="15819"/>
                  <a:pt x="41422" y="13473"/>
                </a:cubicBezTo>
                <a:cubicBezTo>
                  <a:pt x="41148" y="12580"/>
                  <a:pt x="40779" y="11711"/>
                  <a:pt x="40339" y="10890"/>
                </a:cubicBezTo>
                <a:cubicBezTo>
                  <a:pt x="38076" y="6675"/>
                  <a:pt x="34100" y="3496"/>
                  <a:pt x="29766" y="1615"/>
                </a:cubicBezTo>
                <a:cubicBezTo>
                  <a:pt x="27553" y="661"/>
                  <a:pt x="25002" y="0"/>
                  <a:pt x="22493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1"/>
          <p:cNvSpPr txBox="1">
            <a:spLocks noGrp="1"/>
          </p:cNvSpPr>
          <p:nvPr>
            <p:ph type="title"/>
          </p:nvPr>
        </p:nvSpPr>
        <p:spPr>
          <a:xfrm>
            <a:off x="811975" y="702698"/>
            <a:ext cx="3610578" cy="10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Introduction</a:t>
            </a:r>
            <a:endParaRPr sz="3600"/>
          </a:p>
        </p:txBody>
      </p:sp>
      <p:pic>
        <p:nvPicPr>
          <p:cNvPr id="969" name="Google Shape;969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9432" r="37002" b="10007"/>
          <a:stretch/>
        </p:blipFill>
        <p:spPr>
          <a:xfrm>
            <a:off x="6127261" y="1076550"/>
            <a:ext cx="2532113" cy="2432558"/>
          </a:xfrm>
          <a:prstGeom prst="roundRect">
            <a:avLst>
              <a:gd name="adj" fmla="val 16667"/>
            </a:avLst>
          </a:prstGeom>
        </p:spPr>
      </p:pic>
      <p:grpSp>
        <p:nvGrpSpPr>
          <p:cNvPr id="970" name="Google Shape;970;p31"/>
          <p:cNvGrpSpPr/>
          <p:nvPr/>
        </p:nvGrpSpPr>
        <p:grpSpPr>
          <a:xfrm>
            <a:off x="7875610" y="386631"/>
            <a:ext cx="997823" cy="1575369"/>
            <a:chOff x="7230903" y="4040695"/>
            <a:chExt cx="708279" cy="1118235"/>
          </a:xfrm>
        </p:grpSpPr>
        <p:grpSp>
          <p:nvGrpSpPr>
            <p:cNvPr id="971" name="Google Shape;971;p31"/>
            <p:cNvGrpSpPr/>
            <p:nvPr/>
          </p:nvGrpSpPr>
          <p:grpSpPr>
            <a:xfrm>
              <a:off x="7230903" y="4040695"/>
              <a:ext cx="652843" cy="225742"/>
              <a:chOff x="7230903" y="4040695"/>
              <a:chExt cx="652843" cy="225742"/>
            </a:xfrm>
          </p:grpSpPr>
          <p:sp>
            <p:nvSpPr>
              <p:cNvPr id="972" name="Google Shape;972;p31"/>
              <p:cNvSpPr/>
              <p:nvPr/>
            </p:nvSpPr>
            <p:spPr>
              <a:xfrm>
                <a:off x="7230903" y="4040695"/>
                <a:ext cx="652843" cy="225742"/>
              </a:xfrm>
              <a:custGeom>
                <a:avLst/>
                <a:gdLst/>
                <a:ahLst/>
                <a:cxnLst/>
                <a:rect l="l" t="t" r="r" b="b"/>
                <a:pathLst>
                  <a:path w="652843" h="225742" extrusionOk="0">
                    <a:moveTo>
                      <a:pt x="619030" y="0"/>
                    </a:moveTo>
                    <a:cubicBezTo>
                      <a:pt x="637705" y="0"/>
                      <a:pt x="652844" y="15139"/>
                      <a:pt x="652844" y="33814"/>
                    </a:cubicBezTo>
                    <a:lnTo>
                      <a:pt x="652844" y="191929"/>
                    </a:lnTo>
                    <a:cubicBezTo>
                      <a:pt x="652844" y="210603"/>
                      <a:pt x="637704" y="225742"/>
                      <a:pt x="619030" y="225742"/>
                    </a:cubicBezTo>
                    <a:lnTo>
                      <a:pt x="33814" y="225742"/>
                    </a:lnTo>
                    <a:cubicBezTo>
                      <a:pt x="15139" y="225742"/>
                      <a:pt x="0" y="210603"/>
                      <a:pt x="0" y="191929"/>
                    </a:cubicBezTo>
                    <a:lnTo>
                      <a:pt x="0" y="33814"/>
                    </a:lnTo>
                    <a:cubicBezTo>
                      <a:pt x="0" y="15139"/>
                      <a:pt x="15139" y="0"/>
                      <a:pt x="33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3" name="Google Shape;973;p31"/>
              <p:cNvSpPr/>
              <p:nvPr/>
            </p:nvSpPr>
            <p:spPr>
              <a:xfrm>
                <a:off x="7287577" y="4077081"/>
                <a:ext cx="151161" cy="151161"/>
              </a:xfrm>
              <a:custGeom>
                <a:avLst/>
                <a:gdLst/>
                <a:ahLst/>
                <a:cxnLst/>
                <a:rect l="l" t="t" r="r" b="b"/>
                <a:pathLst>
                  <a:path w="151161" h="151161" extrusionOk="0">
                    <a:moveTo>
                      <a:pt x="0" y="0"/>
                    </a:moveTo>
                    <a:lnTo>
                      <a:pt x="151161" y="0"/>
                    </a:lnTo>
                    <a:lnTo>
                      <a:pt x="151161" y="151162"/>
                    </a:lnTo>
                    <a:lnTo>
                      <a:pt x="0" y="15116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74" name="Google Shape;974;p31"/>
              <p:cNvGrpSpPr/>
              <p:nvPr/>
            </p:nvGrpSpPr>
            <p:grpSpPr>
              <a:xfrm>
                <a:off x="7487126" y="4081367"/>
                <a:ext cx="332041" cy="142684"/>
                <a:chOff x="7487126" y="4081367"/>
                <a:chExt cx="332041" cy="142684"/>
              </a:xfrm>
            </p:grpSpPr>
            <p:sp>
              <p:nvSpPr>
                <p:cNvPr id="975" name="Google Shape;975;p31"/>
                <p:cNvSpPr/>
                <p:nvPr/>
              </p:nvSpPr>
              <p:spPr>
                <a:xfrm>
                  <a:off x="7487126" y="4081367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6" name="Google Shape;976;p31"/>
                <p:cNvSpPr/>
                <p:nvPr/>
              </p:nvSpPr>
              <p:spPr>
                <a:xfrm>
                  <a:off x="7487126" y="4122134"/>
                  <a:ext cx="280320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20" h="20383" extrusionOk="0">
                      <a:moveTo>
                        <a:pt x="0" y="0"/>
                      </a:moveTo>
                      <a:lnTo>
                        <a:pt x="280321" y="0"/>
                      </a:lnTo>
                      <a:lnTo>
                        <a:pt x="28032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7" name="Google Shape;977;p31"/>
                <p:cNvSpPr/>
                <p:nvPr/>
              </p:nvSpPr>
              <p:spPr>
                <a:xfrm>
                  <a:off x="7487126" y="4162901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8" name="Google Shape;978;p31"/>
                <p:cNvSpPr/>
                <p:nvPr/>
              </p:nvSpPr>
              <p:spPr>
                <a:xfrm>
                  <a:off x="7487126" y="4203668"/>
                  <a:ext cx="17154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45" h="20383" extrusionOk="0">
                      <a:moveTo>
                        <a:pt x="0" y="0"/>
                      </a:moveTo>
                      <a:lnTo>
                        <a:pt x="171545" y="0"/>
                      </a:lnTo>
                      <a:lnTo>
                        <a:pt x="17154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79" name="Google Shape;979;p31"/>
            <p:cNvGrpSpPr/>
            <p:nvPr/>
          </p:nvGrpSpPr>
          <p:grpSpPr>
            <a:xfrm>
              <a:off x="7230903" y="4338161"/>
              <a:ext cx="652843" cy="225742"/>
              <a:chOff x="7230903" y="4338161"/>
              <a:chExt cx="652843" cy="225742"/>
            </a:xfrm>
          </p:grpSpPr>
          <p:sp>
            <p:nvSpPr>
              <p:cNvPr id="980" name="Google Shape;980;p31"/>
              <p:cNvSpPr/>
              <p:nvPr/>
            </p:nvSpPr>
            <p:spPr>
              <a:xfrm>
                <a:off x="7230903" y="4338161"/>
                <a:ext cx="652843" cy="225742"/>
              </a:xfrm>
              <a:custGeom>
                <a:avLst/>
                <a:gdLst/>
                <a:ahLst/>
                <a:cxnLst/>
                <a:rect l="l" t="t" r="r" b="b"/>
                <a:pathLst>
                  <a:path w="652843" h="225742" extrusionOk="0">
                    <a:moveTo>
                      <a:pt x="619030" y="0"/>
                    </a:moveTo>
                    <a:cubicBezTo>
                      <a:pt x="637705" y="0"/>
                      <a:pt x="652844" y="15139"/>
                      <a:pt x="652844" y="33814"/>
                    </a:cubicBezTo>
                    <a:lnTo>
                      <a:pt x="652844" y="191929"/>
                    </a:lnTo>
                    <a:cubicBezTo>
                      <a:pt x="652844" y="210604"/>
                      <a:pt x="637704" y="225742"/>
                      <a:pt x="619030" y="225742"/>
                    </a:cubicBezTo>
                    <a:lnTo>
                      <a:pt x="33814" y="225742"/>
                    </a:lnTo>
                    <a:cubicBezTo>
                      <a:pt x="15139" y="225742"/>
                      <a:pt x="0" y="210604"/>
                      <a:pt x="0" y="191929"/>
                    </a:cubicBezTo>
                    <a:lnTo>
                      <a:pt x="0" y="33814"/>
                    </a:lnTo>
                    <a:cubicBezTo>
                      <a:pt x="0" y="15139"/>
                      <a:pt x="15139" y="0"/>
                      <a:pt x="33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1" name="Google Shape;981;p31"/>
              <p:cNvSpPr/>
              <p:nvPr/>
            </p:nvSpPr>
            <p:spPr>
              <a:xfrm>
                <a:off x="7287577" y="4374737"/>
                <a:ext cx="151161" cy="151066"/>
              </a:xfrm>
              <a:custGeom>
                <a:avLst/>
                <a:gdLst/>
                <a:ahLst/>
                <a:cxnLst/>
                <a:rect l="l" t="t" r="r" b="b"/>
                <a:pathLst>
                  <a:path w="151161" h="151066" extrusionOk="0">
                    <a:moveTo>
                      <a:pt x="75534" y="151066"/>
                    </a:moveTo>
                    <a:lnTo>
                      <a:pt x="75534" y="151066"/>
                    </a:lnTo>
                    <a:cubicBezTo>
                      <a:pt x="33814" y="151066"/>
                      <a:pt x="0" y="117253"/>
                      <a:pt x="0" y="75533"/>
                    </a:cubicBezTo>
                    <a:lnTo>
                      <a:pt x="0" y="75533"/>
                    </a:lnTo>
                    <a:cubicBezTo>
                      <a:pt x="0" y="33814"/>
                      <a:pt x="33814" y="0"/>
                      <a:pt x="75534" y="0"/>
                    </a:cubicBezTo>
                    <a:lnTo>
                      <a:pt x="75534" y="0"/>
                    </a:lnTo>
                    <a:cubicBezTo>
                      <a:pt x="117253" y="0"/>
                      <a:pt x="151162" y="33814"/>
                      <a:pt x="151162" y="75533"/>
                    </a:cubicBezTo>
                    <a:lnTo>
                      <a:pt x="151162" y="75533"/>
                    </a:lnTo>
                    <a:cubicBezTo>
                      <a:pt x="151162" y="117253"/>
                      <a:pt x="117348" y="151066"/>
                      <a:pt x="75534" y="1510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82" name="Google Shape;982;p31"/>
              <p:cNvGrpSpPr/>
              <p:nvPr/>
            </p:nvGrpSpPr>
            <p:grpSpPr>
              <a:xfrm>
                <a:off x="7487126" y="4378833"/>
                <a:ext cx="332041" cy="142684"/>
                <a:chOff x="7487126" y="4378833"/>
                <a:chExt cx="332041" cy="142684"/>
              </a:xfrm>
            </p:grpSpPr>
            <p:sp>
              <p:nvSpPr>
                <p:cNvPr id="983" name="Google Shape;983;p31"/>
                <p:cNvSpPr/>
                <p:nvPr/>
              </p:nvSpPr>
              <p:spPr>
                <a:xfrm>
                  <a:off x="7525512" y="4378833"/>
                  <a:ext cx="29365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55" h="20383" extrusionOk="0">
                      <a:moveTo>
                        <a:pt x="0" y="0"/>
                      </a:moveTo>
                      <a:lnTo>
                        <a:pt x="293656" y="0"/>
                      </a:lnTo>
                      <a:lnTo>
                        <a:pt x="293656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4" name="Google Shape;984;p31"/>
                <p:cNvSpPr/>
                <p:nvPr/>
              </p:nvSpPr>
              <p:spPr>
                <a:xfrm>
                  <a:off x="7487126" y="4419600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5" name="Google Shape;985;p31"/>
                <p:cNvSpPr/>
                <p:nvPr/>
              </p:nvSpPr>
              <p:spPr>
                <a:xfrm>
                  <a:off x="7563802" y="4460367"/>
                  <a:ext cx="25536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365" h="20383" extrusionOk="0">
                      <a:moveTo>
                        <a:pt x="0" y="0"/>
                      </a:moveTo>
                      <a:lnTo>
                        <a:pt x="255365" y="0"/>
                      </a:lnTo>
                      <a:lnTo>
                        <a:pt x="25536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6" name="Google Shape;986;p31"/>
                <p:cNvSpPr/>
                <p:nvPr/>
              </p:nvSpPr>
              <p:spPr>
                <a:xfrm>
                  <a:off x="7487126" y="4501134"/>
                  <a:ext cx="17154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45" h="20383" extrusionOk="0">
                      <a:moveTo>
                        <a:pt x="0" y="0"/>
                      </a:moveTo>
                      <a:lnTo>
                        <a:pt x="171545" y="0"/>
                      </a:lnTo>
                      <a:lnTo>
                        <a:pt x="17154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87" name="Google Shape;987;p31"/>
            <p:cNvSpPr/>
            <p:nvPr/>
          </p:nvSpPr>
          <p:spPr>
            <a:xfrm>
              <a:off x="7338250" y="4420804"/>
              <a:ext cx="50734" cy="60632"/>
            </a:xfrm>
            <a:custGeom>
              <a:avLst/>
              <a:gdLst/>
              <a:ahLst/>
              <a:cxnLst/>
              <a:rect l="l" t="t" r="r" b="b"/>
              <a:pathLst>
                <a:path w="50734" h="60632" extrusionOk="0">
                  <a:moveTo>
                    <a:pt x="0" y="4892"/>
                  </a:moveTo>
                  <a:lnTo>
                    <a:pt x="0" y="55851"/>
                  </a:lnTo>
                  <a:cubicBezTo>
                    <a:pt x="0" y="59566"/>
                    <a:pt x="4001" y="61851"/>
                    <a:pt x="7239" y="59947"/>
                  </a:cubicBezTo>
                  <a:lnTo>
                    <a:pt x="48387" y="35562"/>
                  </a:lnTo>
                  <a:cubicBezTo>
                    <a:pt x="51435" y="33753"/>
                    <a:pt x="51531" y="29371"/>
                    <a:pt x="48578" y="27371"/>
                  </a:cubicBezTo>
                  <a:lnTo>
                    <a:pt x="7430" y="796"/>
                  </a:lnTo>
                  <a:cubicBezTo>
                    <a:pt x="4191" y="-1299"/>
                    <a:pt x="0" y="987"/>
                    <a:pt x="0" y="479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8" name="Google Shape;988;p31"/>
            <p:cNvGrpSpPr/>
            <p:nvPr/>
          </p:nvGrpSpPr>
          <p:grpSpPr>
            <a:xfrm>
              <a:off x="7230903" y="4635722"/>
              <a:ext cx="652843" cy="225742"/>
              <a:chOff x="7230903" y="4635722"/>
              <a:chExt cx="652843" cy="225742"/>
            </a:xfrm>
          </p:grpSpPr>
          <p:sp>
            <p:nvSpPr>
              <p:cNvPr id="989" name="Google Shape;989;p31"/>
              <p:cNvSpPr/>
              <p:nvPr/>
            </p:nvSpPr>
            <p:spPr>
              <a:xfrm>
                <a:off x="7230903" y="4635722"/>
                <a:ext cx="652843" cy="225742"/>
              </a:xfrm>
              <a:custGeom>
                <a:avLst/>
                <a:gdLst/>
                <a:ahLst/>
                <a:cxnLst/>
                <a:rect l="l" t="t" r="r" b="b"/>
                <a:pathLst>
                  <a:path w="652843" h="225742" extrusionOk="0">
                    <a:moveTo>
                      <a:pt x="619030" y="0"/>
                    </a:moveTo>
                    <a:cubicBezTo>
                      <a:pt x="637705" y="0"/>
                      <a:pt x="652844" y="15139"/>
                      <a:pt x="652844" y="33814"/>
                    </a:cubicBezTo>
                    <a:lnTo>
                      <a:pt x="652844" y="191929"/>
                    </a:lnTo>
                    <a:cubicBezTo>
                      <a:pt x="652844" y="210603"/>
                      <a:pt x="637704" y="225742"/>
                      <a:pt x="619030" y="225742"/>
                    </a:cubicBezTo>
                    <a:lnTo>
                      <a:pt x="33814" y="225742"/>
                    </a:lnTo>
                    <a:cubicBezTo>
                      <a:pt x="15139" y="225742"/>
                      <a:pt x="0" y="210603"/>
                      <a:pt x="0" y="191929"/>
                    </a:cubicBezTo>
                    <a:lnTo>
                      <a:pt x="0" y="33814"/>
                    </a:lnTo>
                    <a:cubicBezTo>
                      <a:pt x="0" y="15139"/>
                      <a:pt x="15139" y="0"/>
                      <a:pt x="33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990;p31"/>
              <p:cNvSpPr/>
              <p:nvPr/>
            </p:nvSpPr>
            <p:spPr>
              <a:xfrm>
                <a:off x="7287577" y="4672107"/>
                <a:ext cx="151161" cy="151161"/>
              </a:xfrm>
              <a:custGeom>
                <a:avLst/>
                <a:gdLst/>
                <a:ahLst/>
                <a:cxnLst/>
                <a:rect l="l" t="t" r="r" b="b"/>
                <a:pathLst>
                  <a:path w="151161" h="151161" extrusionOk="0">
                    <a:moveTo>
                      <a:pt x="0" y="0"/>
                    </a:moveTo>
                    <a:lnTo>
                      <a:pt x="151161" y="0"/>
                    </a:lnTo>
                    <a:lnTo>
                      <a:pt x="151161" y="151162"/>
                    </a:lnTo>
                    <a:lnTo>
                      <a:pt x="0" y="15116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91" name="Google Shape;991;p31"/>
              <p:cNvGrpSpPr/>
              <p:nvPr/>
            </p:nvGrpSpPr>
            <p:grpSpPr>
              <a:xfrm>
                <a:off x="7487126" y="4676394"/>
                <a:ext cx="332041" cy="142684"/>
                <a:chOff x="7487126" y="4676394"/>
                <a:chExt cx="332041" cy="142684"/>
              </a:xfrm>
            </p:grpSpPr>
            <p:sp>
              <p:nvSpPr>
                <p:cNvPr id="992" name="Google Shape;992;p31"/>
                <p:cNvSpPr/>
                <p:nvPr/>
              </p:nvSpPr>
              <p:spPr>
                <a:xfrm>
                  <a:off x="7487126" y="4676394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3" name="Google Shape;993;p31"/>
                <p:cNvSpPr/>
                <p:nvPr/>
              </p:nvSpPr>
              <p:spPr>
                <a:xfrm>
                  <a:off x="7487126" y="4717161"/>
                  <a:ext cx="290322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322" h="20383" extrusionOk="0">
                      <a:moveTo>
                        <a:pt x="0" y="0"/>
                      </a:moveTo>
                      <a:lnTo>
                        <a:pt x="290322" y="0"/>
                      </a:lnTo>
                      <a:lnTo>
                        <a:pt x="290322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4" name="Google Shape;994;p31"/>
                <p:cNvSpPr/>
                <p:nvPr/>
              </p:nvSpPr>
              <p:spPr>
                <a:xfrm>
                  <a:off x="7487126" y="4757928"/>
                  <a:ext cx="303942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942" h="20383" extrusionOk="0">
                      <a:moveTo>
                        <a:pt x="0" y="0"/>
                      </a:moveTo>
                      <a:lnTo>
                        <a:pt x="303942" y="0"/>
                      </a:lnTo>
                      <a:lnTo>
                        <a:pt x="303942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5" name="Google Shape;995;p31"/>
                <p:cNvSpPr/>
                <p:nvPr/>
              </p:nvSpPr>
              <p:spPr>
                <a:xfrm>
                  <a:off x="7487126" y="4798695"/>
                  <a:ext cx="17154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45" h="20383" extrusionOk="0">
                      <a:moveTo>
                        <a:pt x="0" y="0"/>
                      </a:moveTo>
                      <a:lnTo>
                        <a:pt x="171545" y="0"/>
                      </a:lnTo>
                      <a:lnTo>
                        <a:pt x="17154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96" name="Google Shape;996;p31"/>
            <p:cNvGrpSpPr/>
            <p:nvPr/>
          </p:nvGrpSpPr>
          <p:grpSpPr>
            <a:xfrm>
              <a:off x="7230903" y="4933188"/>
              <a:ext cx="652843" cy="225742"/>
              <a:chOff x="7230903" y="4933188"/>
              <a:chExt cx="652843" cy="225742"/>
            </a:xfrm>
          </p:grpSpPr>
          <p:grpSp>
            <p:nvGrpSpPr>
              <p:cNvPr id="997" name="Google Shape;997;p31"/>
              <p:cNvGrpSpPr/>
              <p:nvPr/>
            </p:nvGrpSpPr>
            <p:grpSpPr>
              <a:xfrm>
                <a:off x="7230903" y="4933188"/>
                <a:ext cx="652843" cy="225742"/>
                <a:chOff x="7230903" y="4933188"/>
                <a:chExt cx="652843" cy="225742"/>
              </a:xfrm>
            </p:grpSpPr>
            <p:sp>
              <p:nvSpPr>
                <p:cNvPr id="998" name="Google Shape;998;p31"/>
                <p:cNvSpPr/>
                <p:nvPr/>
              </p:nvSpPr>
              <p:spPr>
                <a:xfrm>
                  <a:off x="7230903" y="4933188"/>
                  <a:ext cx="652843" cy="225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843" h="225742" extrusionOk="0">
                      <a:moveTo>
                        <a:pt x="619030" y="0"/>
                      </a:moveTo>
                      <a:cubicBezTo>
                        <a:pt x="637705" y="0"/>
                        <a:pt x="652844" y="15139"/>
                        <a:pt x="652844" y="33814"/>
                      </a:cubicBezTo>
                      <a:lnTo>
                        <a:pt x="652844" y="191929"/>
                      </a:lnTo>
                      <a:cubicBezTo>
                        <a:pt x="652844" y="210604"/>
                        <a:pt x="637704" y="225742"/>
                        <a:pt x="619030" y="225742"/>
                      </a:cubicBezTo>
                      <a:lnTo>
                        <a:pt x="33814" y="225742"/>
                      </a:lnTo>
                      <a:cubicBezTo>
                        <a:pt x="15139" y="225742"/>
                        <a:pt x="0" y="210604"/>
                        <a:pt x="0" y="191929"/>
                      </a:cubicBezTo>
                      <a:lnTo>
                        <a:pt x="0" y="33814"/>
                      </a:lnTo>
                      <a:cubicBezTo>
                        <a:pt x="0" y="15139"/>
                        <a:pt x="15139" y="0"/>
                        <a:pt x="33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9" name="Google Shape;999;p31"/>
                <p:cNvSpPr/>
                <p:nvPr/>
              </p:nvSpPr>
              <p:spPr>
                <a:xfrm>
                  <a:off x="7287577" y="4969668"/>
                  <a:ext cx="151161" cy="151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61" h="151161" extrusionOk="0">
                      <a:moveTo>
                        <a:pt x="75534" y="151162"/>
                      </a:moveTo>
                      <a:lnTo>
                        <a:pt x="75534" y="151162"/>
                      </a:lnTo>
                      <a:cubicBezTo>
                        <a:pt x="33814" y="151162"/>
                        <a:pt x="0" y="117348"/>
                        <a:pt x="0" y="75629"/>
                      </a:cubicBezTo>
                      <a:lnTo>
                        <a:pt x="0" y="75629"/>
                      </a:lnTo>
                      <a:cubicBezTo>
                        <a:pt x="0" y="33909"/>
                        <a:pt x="33814" y="0"/>
                        <a:pt x="75534" y="0"/>
                      </a:cubicBezTo>
                      <a:lnTo>
                        <a:pt x="75534" y="0"/>
                      </a:lnTo>
                      <a:cubicBezTo>
                        <a:pt x="117253" y="0"/>
                        <a:pt x="151162" y="33814"/>
                        <a:pt x="151162" y="75533"/>
                      </a:cubicBezTo>
                      <a:lnTo>
                        <a:pt x="151162" y="75533"/>
                      </a:lnTo>
                      <a:cubicBezTo>
                        <a:pt x="151162" y="117253"/>
                        <a:pt x="117348" y="151162"/>
                        <a:pt x="75534" y="15116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00" name="Google Shape;1000;p31"/>
                <p:cNvGrpSpPr/>
                <p:nvPr/>
              </p:nvGrpSpPr>
              <p:grpSpPr>
                <a:xfrm>
                  <a:off x="7487126" y="4973859"/>
                  <a:ext cx="332041" cy="142684"/>
                  <a:chOff x="7487126" y="4973859"/>
                  <a:chExt cx="332041" cy="142684"/>
                </a:xfrm>
              </p:grpSpPr>
              <p:sp>
                <p:nvSpPr>
                  <p:cNvPr id="1001" name="Google Shape;1001;p31"/>
                  <p:cNvSpPr/>
                  <p:nvPr/>
                </p:nvSpPr>
                <p:spPr>
                  <a:xfrm>
                    <a:off x="7506747" y="4973859"/>
                    <a:ext cx="280034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034" h="20383" extrusionOk="0">
                        <a:moveTo>
                          <a:pt x="0" y="0"/>
                        </a:moveTo>
                        <a:lnTo>
                          <a:pt x="280035" y="0"/>
                        </a:lnTo>
                        <a:lnTo>
                          <a:pt x="280035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2" name="Google Shape;1002;p31"/>
                  <p:cNvSpPr/>
                  <p:nvPr/>
                </p:nvSpPr>
                <p:spPr>
                  <a:xfrm>
                    <a:off x="7487126" y="5014626"/>
                    <a:ext cx="205073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073" h="20383" extrusionOk="0">
                        <a:moveTo>
                          <a:pt x="0" y="0"/>
                        </a:moveTo>
                        <a:lnTo>
                          <a:pt x="205073" y="0"/>
                        </a:lnTo>
                        <a:lnTo>
                          <a:pt x="205073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3" name="Google Shape;1003;p31"/>
                  <p:cNvSpPr/>
                  <p:nvPr/>
                </p:nvSpPr>
                <p:spPr>
                  <a:xfrm>
                    <a:off x="7487126" y="5055393"/>
                    <a:ext cx="332041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041" h="20383" extrusionOk="0">
                        <a:moveTo>
                          <a:pt x="0" y="0"/>
                        </a:moveTo>
                        <a:lnTo>
                          <a:pt x="332041" y="0"/>
                        </a:lnTo>
                        <a:lnTo>
                          <a:pt x="332041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4" name="Google Shape;1004;p31"/>
                  <p:cNvSpPr/>
                  <p:nvPr/>
                </p:nvSpPr>
                <p:spPr>
                  <a:xfrm>
                    <a:off x="7487126" y="5096160"/>
                    <a:ext cx="171545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545" h="20383" extrusionOk="0">
                        <a:moveTo>
                          <a:pt x="0" y="0"/>
                        </a:moveTo>
                        <a:lnTo>
                          <a:pt x="171545" y="0"/>
                        </a:lnTo>
                        <a:lnTo>
                          <a:pt x="171545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005" name="Google Shape;1005;p31"/>
              <p:cNvSpPr/>
              <p:nvPr/>
            </p:nvSpPr>
            <p:spPr>
              <a:xfrm>
                <a:off x="7338250" y="5011639"/>
                <a:ext cx="50734" cy="60632"/>
              </a:xfrm>
              <a:custGeom>
                <a:avLst/>
                <a:gdLst/>
                <a:ahLst/>
                <a:cxnLst/>
                <a:rect l="l" t="t" r="r" b="b"/>
                <a:pathLst>
                  <a:path w="50734" h="60632" extrusionOk="0">
                    <a:moveTo>
                      <a:pt x="0" y="4892"/>
                    </a:moveTo>
                    <a:lnTo>
                      <a:pt x="0" y="55851"/>
                    </a:lnTo>
                    <a:cubicBezTo>
                      <a:pt x="0" y="59566"/>
                      <a:pt x="4001" y="61851"/>
                      <a:pt x="7239" y="59947"/>
                    </a:cubicBezTo>
                    <a:lnTo>
                      <a:pt x="48387" y="35563"/>
                    </a:lnTo>
                    <a:cubicBezTo>
                      <a:pt x="51435" y="33753"/>
                      <a:pt x="51531" y="29371"/>
                      <a:pt x="48578" y="27371"/>
                    </a:cubicBezTo>
                    <a:lnTo>
                      <a:pt x="7430" y="796"/>
                    </a:lnTo>
                    <a:cubicBezTo>
                      <a:pt x="4191" y="-1299"/>
                      <a:pt x="0" y="987"/>
                      <a:pt x="0" y="47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6" name="Google Shape;1006;p31"/>
            <p:cNvGrpSpPr/>
            <p:nvPr/>
          </p:nvGrpSpPr>
          <p:grpSpPr>
            <a:xfrm>
              <a:off x="7816120" y="4307395"/>
              <a:ext cx="123062" cy="63817"/>
              <a:chOff x="7816120" y="4307395"/>
              <a:chExt cx="123062" cy="63817"/>
            </a:xfrm>
          </p:grpSpPr>
          <p:sp>
            <p:nvSpPr>
              <p:cNvPr id="1007" name="Google Shape;1007;p31"/>
              <p:cNvSpPr/>
              <p:nvPr/>
            </p:nvSpPr>
            <p:spPr>
              <a:xfrm>
                <a:off x="7816120" y="4307395"/>
                <a:ext cx="123062" cy="63817"/>
              </a:xfrm>
              <a:custGeom>
                <a:avLst/>
                <a:gdLst/>
                <a:ahLst/>
                <a:cxnLst/>
                <a:rect l="l" t="t" r="r" b="b"/>
                <a:pathLst>
                  <a:path w="123062" h="63817" extrusionOk="0">
                    <a:moveTo>
                      <a:pt x="61531" y="63818"/>
                    </a:moveTo>
                    <a:cubicBezTo>
                      <a:pt x="86963" y="63818"/>
                      <a:pt x="109442" y="51245"/>
                      <a:pt x="123063" y="31909"/>
                    </a:cubicBezTo>
                    <a:cubicBezTo>
                      <a:pt x="109442" y="12573"/>
                      <a:pt x="86963" y="0"/>
                      <a:pt x="61531" y="0"/>
                    </a:cubicBezTo>
                    <a:cubicBezTo>
                      <a:pt x="36100" y="0"/>
                      <a:pt x="13621" y="12573"/>
                      <a:pt x="0" y="31909"/>
                    </a:cubicBezTo>
                    <a:cubicBezTo>
                      <a:pt x="13621" y="51245"/>
                      <a:pt x="36100" y="63818"/>
                      <a:pt x="61531" y="638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31"/>
              <p:cNvSpPr/>
              <p:nvPr/>
            </p:nvSpPr>
            <p:spPr>
              <a:xfrm>
                <a:off x="7858029" y="4319682"/>
                <a:ext cx="39242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39242" h="39243" extrusionOk="0">
                    <a:moveTo>
                      <a:pt x="39243" y="19622"/>
                    </a:moveTo>
                    <a:cubicBezTo>
                      <a:pt x="39243" y="30458"/>
                      <a:pt x="30458" y="39243"/>
                      <a:pt x="19621" y="39243"/>
                    </a:cubicBezTo>
                    <a:cubicBezTo>
                      <a:pt x="8785" y="39243"/>
                      <a:pt x="0" y="30458"/>
                      <a:pt x="0" y="19622"/>
                    </a:cubicBezTo>
                    <a:cubicBezTo>
                      <a:pt x="0" y="8785"/>
                      <a:pt x="8785" y="0"/>
                      <a:pt x="19621" y="0"/>
                    </a:cubicBezTo>
                    <a:cubicBezTo>
                      <a:pt x="30458" y="0"/>
                      <a:pt x="39243" y="8785"/>
                      <a:pt x="39243" y="196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9" name="Google Shape;1009;p31"/>
            <p:cNvGrpSpPr/>
            <p:nvPr/>
          </p:nvGrpSpPr>
          <p:grpSpPr>
            <a:xfrm>
              <a:off x="7816120" y="4892994"/>
              <a:ext cx="123062" cy="79991"/>
              <a:chOff x="7816120" y="4892994"/>
              <a:chExt cx="123062" cy="79991"/>
            </a:xfrm>
          </p:grpSpPr>
          <p:grpSp>
            <p:nvGrpSpPr>
              <p:cNvPr id="1010" name="Google Shape;1010;p31"/>
              <p:cNvGrpSpPr/>
              <p:nvPr/>
            </p:nvGrpSpPr>
            <p:grpSpPr>
              <a:xfrm>
                <a:off x="7816120" y="4902803"/>
                <a:ext cx="123062" cy="63817"/>
                <a:chOff x="7816120" y="4902803"/>
                <a:chExt cx="123062" cy="63817"/>
              </a:xfrm>
            </p:grpSpPr>
            <p:sp>
              <p:nvSpPr>
                <p:cNvPr id="1011" name="Google Shape;1011;p31"/>
                <p:cNvSpPr/>
                <p:nvPr/>
              </p:nvSpPr>
              <p:spPr>
                <a:xfrm>
                  <a:off x="7816120" y="4902803"/>
                  <a:ext cx="123062" cy="63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62" h="63817" extrusionOk="0">
                      <a:moveTo>
                        <a:pt x="61531" y="63817"/>
                      </a:moveTo>
                      <a:cubicBezTo>
                        <a:pt x="86963" y="63817"/>
                        <a:pt x="109442" y="51244"/>
                        <a:pt x="123063" y="31909"/>
                      </a:cubicBezTo>
                      <a:cubicBezTo>
                        <a:pt x="109442" y="12573"/>
                        <a:pt x="86963" y="0"/>
                        <a:pt x="61531" y="0"/>
                      </a:cubicBezTo>
                      <a:cubicBezTo>
                        <a:pt x="36100" y="0"/>
                        <a:pt x="13621" y="12573"/>
                        <a:pt x="0" y="31909"/>
                      </a:cubicBezTo>
                      <a:cubicBezTo>
                        <a:pt x="13621" y="51244"/>
                        <a:pt x="36100" y="63817"/>
                        <a:pt x="61531" y="638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2" name="Google Shape;1012;p31"/>
                <p:cNvSpPr/>
                <p:nvPr/>
              </p:nvSpPr>
              <p:spPr>
                <a:xfrm>
                  <a:off x="7858029" y="4915090"/>
                  <a:ext cx="39242" cy="39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42" h="39243" extrusionOk="0">
                      <a:moveTo>
                        <a:pt x="39243" y="19621"/>
                      </a:moveTo>
                      <a:cubicBezTo>
                        <a:pt x="39243" y="30458"/>
                        <a:pt x="30458" y="39243"/>
                        <a:pt x="19621" y="39243"/>
                      </a:cubicBezTo>
                      <a:cubicBezTo>
                        <a:pt x="8785" y="39243"/>
                        <a:pt x="0" y="30458"/>
                        <a:pt x="0" y="19621"/>
                      </a:cubicBezTo>
                      <a:cubicBezTo>
                        <a:pt x="0" y="8785"/>
                        <a:pt x="8785" y="0"/>
                        <a:pt x="19621" y="0"/>
                      </a:cubicBezTo>
                      <a:cubicBezTo>
                        <a:pt x="30458" y="0"/>
                        <a:pt x="39243" y="8785"/>
                        <a:pt x="39243" y="1962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13" name="Google Shape;1013;p31"/>
              <p:cNvSpPr/>
              <p:nvPr/>
            </p:nvSpPr>
            <p:spPr>
              <a:xfrm rot="-2700000">
                <a:off x="7825456" y="4928129"/>
                <a:ext cx="103403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03346" h="9715" extrusionOk="0">
                    <a:moveTo>
                      <a:pt x="0" y="0"/>
                    </a:moveTo>
                    <a:lnTo>
                      <a:pt x="103346" y="0"/>
                    </a:lnTo>
                    <a:lnTo>
                      <a:pt x="103346" y="9716"/>
                    </a:lnTo>
                    <a:lnTo>
                      <a:pt x="0" y="97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76C744CD-DD24-5C77-3260-D27C632A5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16" y="1773062"/>
            <a:ext cx="5466334" cy="2373822"/>
          </a:xfrm>
        </p:spPr>
        <p:txBody>
          <a:bodyPr/>
          <a:lstStyle/>
          <a:p>
            <a:pPr marL="152400" indent="0">
              <a:lnSpc>
                <a:spcPct val="150000"/>
              </a:lnSpc>
              <a:buNone/>
            </a:pPr>
            <a:r>
              <a:rPr lang="en-US"/>
              <a:t>Information and Communication Technology (ICT) is an important subject in the Sri Lankan G.C.E. O/L syllabus. Many students find it difficult to understand programming logic, databases, networking, and theory-based ICT topics. Teachers also face problems with manual marking, finding student weaknesses, and preparing balanced question papers. To solve these problems, this research introduces an AI-based Learning Management System that helps teachers and students through automated marking, smart analysis, and personalized learning support.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D8843E73-55E1-42F9-3021-F9AAEA629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2">
            <a:extLst>
              <a:ext uri="{FF2B5EF4-FFF2-40B4-BE49-F238E27FC236}">
                <a16:creationId xmlns:a16="http://schemas.microsoft.com/office/drawing/2014/main" id="{411479C2-6695-D554-9934-6C85C131E52E}"/>
              </a:ext>
            </a:extLst>
          </p:cNvPr>
          <p:cNvSpPr/>
          <p:nvPr/>
        </p:nvSpPr>
        <p:spPr>
          <a:xfrm rot="14380313" flipH="1">
            <a:off x="-1697941" y="2386783"/>
            <a:ext cx="2995908" cy="177994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49;p30">
            <a:extLst>
              <a:ext uri="{FF2B5EF4-FFF2-40B4-BE49-F238E27FC236}">
                <a16:creationId xmlns:a16="http://schemas.microsoft.com/office/drawing/2014/main" id="{6D0BFBC2-DAFE-EB68-3977-40BF874C8B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80263"/>
            <a:ext cx="9136663" cy="14260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800">
                <a:latin typeface="Daytona"/>
              </a:rPr>
              <a:t>IT22120052 </a:t>
            </a:r>
            <a:br>
              <a:rPr lang="en" sz="3800">
                <a:latin typeface="Daytona"/>
              </a:rPr>
            </a:br>
            <a:r>
              <a:rPr lang="en" sz="3800">
                <a:latin typeface="Daytona"/>
              </a:rPr>
              <a:t>Hettiarachchi R.H</a:t>
            </a:r>
          </a:p>
        </p:txBody>
      </p:sp>
      <p:sp>
        <p:nvSpPr>
          <p:cNvPr id="11" name="Google Shape;949;p30">
            <a:extLst>
              <a:ext uri="{FF2B5EF4-FFF2-40B4-BE49-F238E27FC236}">
                <a16:creationId xmlns:a16="http://schemas.microsoft.com/office/drawing/2014/main" id="{36CE716C-53D3-4863-0249-25F0482AC0D7}"/>
              </a:ext>
            </a:extLst>
          </p:cNvPr>
          <p:cNvSpPr txBox="1">
            <a:spLocks/>
          </p:cNvSpPr>
          <p:nvPr/>
        </p:nvSpPr>
        <p:spPr>
          <a:xfrm>
            <a:off x="414936" y="2891037"/>
            <a:ext cx="8314127" cy="81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2200"/>
              <a:t>Adaptive Question Paper Generation Engine</a:t>
            </a:r>
            <a:r>
              <a:rPr lang="en-US" sz="2200" b="0"/>
              <a:t>.</a:t>
            </a:r>
            <a:endParaRPr lang="en-US"/>
          </a:p>
        </p:txBody>
      </p:sp>
      <p:pic>
        <p:nvPicPr>
          <p:cNvPr id="982" name="Picture Placeholder 981" descr="A person smiling at camera&#10;&#10;AI-generated content may be incorrect.">
            <a:extLst>
              <a:ext uri="{FF2B5EF4-FFF2-40B4-BE49-F238E27FC236}">
                <a16:creationId xmlns:a16="http://schemas.microsoft.com/office/drawing/2014/main" id="{A41A7BFF-3F83-D575-167B-A739A33CAF3E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408" t="7077" r="-816" b="21538"/>
          <a:stretch>
            <a:fillRect/>
          </a:stretch>
        </p:blipFill>
        <p:spPr>
          <a:xfrm>
            <a:off x="7314537" y="83128"/>
            <a:ext cx="1757345" cy="1665856"/>
          </a:xfrm>
        </p:spPr>
      </p:pic>
      <p:sp>
        <p:nvSpPr>
          <p:cNvPr id="983" name="Google Shape;949;p30">
            <a:extLst>
              <a:ext uri="{FF2B5EF4-FFF2-40B4-BE49-F238E27FC236}">
                <a16:creationId xmlns:a16="http://schemas.microsoft.com/office/drawing/2014/main" id="{EE362769-F59B-6128-6AAD-B638C449239F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IT22120052 | Hettiarachchi R.H | 25-26J-162</a:t>
            </a:r>
          </a:p>
        </p:txBody>
      </p:sp>
      <p:sp>
        <p:nvSpPr>
          <p:cNvPr id="984" name="Google Shape;949;p30">
            <a:extLst>
              <a:ext uri="{FF2B5EF4-FFF2-40B4-BE49-F238E27FC236}">
                <a16:creationId xmlns:a16="http://schemas.microsoft.com/office/drawing/2014/main" id="{F3197422-9872-712B-713C-FC7BB30D7635}"/>
              </a:ext>
            </a:extLst>
          </p:cNvPr>
          <p:cNvSpPr txBox="1">
            <a:spLocks/>
          </p:cNvSpPr>
          <p:nvPr/>
        </p:nvSpPr>
        <p:spPr>
          <a:xfrm>
            <a:off x="-7337" y="401900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b="0">
                <a:latin typeface="Daytona" panose="020B0604030500040204" pitchFamily="34" charset="0"/>
              </a:rPr>
              <a:t>BSc. (Hons) in Information Technology Specialization in Information Technology </a:t>
            </a:r>
          </a:p>
        </p:txBody>
      </p:sp>
    </p:spTree>
    <p:extLst>
      <p:ext uri="{BB962C8B-B14F-4D97-AF65-F5344CB8AC3E}">
        <p14:creationId xmlns:p14="http://schemas.microsoft.com/office/powerpoint/2010/main" val="3071692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>
          <a:extLst>
            <a:ext uri="{FF2B5EF4-FFF2-40B4-BE49-F238E27FC236}">
              <a16:creationId xmlns:a16="http://schemas.microsoft.com/office/drawing/2014/main" id="{B50AC98F-84C1-45ED-ACB3-88F6712F8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4">
            <a:extLst>
              <a:ext uri="{FF2B5EF4-FFF2-40B4-BE49-F238E27FC236}">
                <a16:creationId xmlns:a16="http://schemas.microsoft.com/office/drawing/2014/main" id="{5CC1B27A-27E8-0DF5-89B2-83CC0CD210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88308" y="240093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latin typeface="Daytona" panose="020B0604030500040204" pitchFamily="34" charset="0"/>
              </a:rPr>
              <a:t>How The Solution Will Address the Sub-Problem</a:t>
            </a:r>
            <a:endParaRPr sz="2400" u="sng">
              <a:latin typeface="Daytona" panose="020B0604030500040204" pitchFamily="34" charset="0"/>
            </a:endParaRPr>
          </a:p>
        </p:txBody>
      </p:sp>
      <p:sp>
        <p:nvSpPr>
          <p:cNvPr id="1113" name="Google Shape;1113;p34">
            <a:extLst>
              <a:ext uri="{FF2B5EF4-FFF2-40B4-BE49-F238E27FC236}">
                <a16:creationId xmlns:a16="http://schemas.microsoft.com/office/drawing/2014/main" id="{195E6BD4-84C4-1E46-9076-A5421E209ABE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204073" y="1064079"/>
            <a:ext cx="1815064" cy="4445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Sub Problem</a:t>
            </a:r>
          </a:p>
        </p:txBody>
      </p:sp>
      <p:grpSp>
        <p:nvGrpSpPr>
          <p:cNvPr id="1114" name="Google Shape;1114;p34">
            <a:extLst>
              <a:ext uri="{FF2B5EF4-FFF2-40B4-BE49-F238E27FC236}">
                <a16:creationId xmlns:a16="http://schemas.microsoft.com/office/drawing/2014/main" id="{4937D0E4-1E72-885E-9FEA-915F521D70AF}"/>
              </a:ext>
            </a:extLst>
          </p:cNvPr>
          <p:cNvGrpSpPr/>
          <p:nvPr/>
        </p:nvGrpSpPr>
        <p:grpSpPr>
          <a:xfrm>
            <a:off x="7781363" y="81204"/>
            <a:ext cx="1187311" cy="624971"/>
            <a:chOff x="3859815" y="2867310"/>
            <a:chExt cx="1262157" cy="664368"/>
          </a:xfrm>
        </p:grpSpPr>
        <p:sp>
          <p:nvSpPr>
            <p:cNvPr id="1115" name="Google Shape;1115;p34">
              <a:extLst>
                <a:ext uri="{FF2B5EF4-FFF2-40B4-BE49-F238E27FC236}">
                  <a16:creationId xmlns:a16="http://schemas.microsoft.com/office/drawing/2014/main" id="{1AC9D4F6-815E-769F-4A36-95DC39725931}"/>
                </a:ext>
              </a:extLst>
            </p:cNvPr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6" name="Google Shape;1116;p34">
              <a:extLst>
                <a:ext uri="{FF2B5EF4-FFF2-40B4-BE49-F238E27FC236}">
                  <a16:creationId xmlns:a16="http://schemas.microsoft.com/office/drawing/2014/main" id="{27E99ABC-BA25-1013-4AD6-697CC78C516C}"/>
                </a:ext>
              </a:extLst>
            </p:cNvPr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1117" name="Google Shape;1117;p34">
                <a:extLst>
                  <a:ext uri="{FF2B5EF4-FFF2-40B4-BE49-F238E27FC236}">
                    <a16:creationId xmlns:a16="http://schemas.microsoft.com/office/drawing/2014/main" id="{30315713-EFB6-C903-1E03-679588111AEF}"/>
                  </a:ext>
                </a:extLst>
              </p:cNvPr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1118" name="Google Shape;1118;p34">
                  <a:extLst>
                    <a:ext uri="{FF2B5EF4-FFF2-40B4-BE49-F238E27FC236}">
                      <a16:creationId xmlns:a16="http://schemas.microsoft.com/office/drawing/2014/main" id="{3EA100F3-CEC6-E581-6BC9-27C9205EB2D6}"/>
                    </a:ext>
                  </a:extLst>
                </p:cNvPr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1119" name="Google Shape;1119;p34">
                    <a:extLst>
                      <a:ext uri="{FF2B5EF4-FFF2-40B4-BE49-F238E27FC236}">
                        <a16:creationId xmlns:a16="http://schemas.microsoft.com/office/drawing/2014/main" id="{9594AF09-FB9D-A211-35E5-E45F493196DB}"/>
                      </a:ext>
                    </a:extLst>
                  </p:cNvPr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0" name="Google Shape;1120;p34">
                    <a:extLst>
                      <a:ext uri="{FF2B5EF4-FFF2-40B4-BE49-F238E27FC236}">
                        <a16:creationId xmlns:a16="http://schemas.microsoft.com/office/drawing/2014/main" id="{D012B90F-3C47-AFD3-9CF0-D82A3C2B83E1}"/>
                      </a:ext>
                    </a:extLst>
                  </p:cNvPr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1" name="Google Shape;1121;p34">
                  <a:extLst>
                    <a:ext uri="{FF2B5EF4-FFF2-40B4-BE49-F238E27FC236}">
                      <a16:creationId xmlns:a16="http://schemas.microsoft.com/office/drawing/2014/main" id="{6273E896-A38D-C3FC-5689-8B596F87E336}"/>
                    </a:ext>
                  </a:extLst>
                </p:cNvPr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1122" name="Google Shape;1122;p34">
                    <a:extLst>
                      <a:ext uri="{FF2B5EF4-FFF2-40B4-BE49-F238E27FC236}">
                        <a16:creationId xmlns:a16="http://schemas.microsoft.com/office/drawing/2014/main" id="{553562FA-83BE-2764-F785-E66E4FB8E320}"/>
                      </a:ext>
                    </a:extLst>
                  </p:cNvPr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3" name="Google Shape;1123;p34">
                    <a:extLst>
                      <a:ext uri="{FF2B5EF4-FFF2-40B4-BE49-F238E27FC236}">
                        <a16:creationId xmlns:a16="http://schemas.microsoft.com/office/drawing/2014/main" id="{389A41F2-4330-AF86-7368-02DE0562175B}"/>
                      </a:ext>
                    </a:extLst>
                  </p:cNvPr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4" name="Google Shape;1124;p34">
                  <a:extLst>
                    <a:ext uri="{FF2B5EF4-FFF2-40B4-BE49-F238E27FC236}">
                      <a16:creationId xmlns:a16="http://schemas.microsoft.com/office/drawing/2014/main" id="{E58C85CC-B197-2D46-C774-368278EF92D8}"/>
                    </a:ext>
                  </a:extLst>
                </p:cNvPr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1125" name="Google Shape;1125;p34">
                    <a:extLst>
                      <a:ext uri="{FF2B5EF4-FFF2-40B4-BE49-F238E27FC236}">
                        <a16:creationId xmlns:a16="http://schemas.microsoft.com/office/drawing/2014/main" id="{6D71EB29-385F-C971-4F9C-E8BC07F3425C}"/>
                      </a:ext>
                    </a:extLst>
                  </p:cNvPr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6" name="Google Shape;1126;p34">
                    <a:extLst>
                      <a:ext uri="{FF2B5EF4-FFF2-40B4-BE49-F238E27FC236}">
                        <a16:creationId xmlns:a16="http://schemas.microsoft.com/office/drawing/2014/main" id="{76E918C9-58D7-0832-56AD-642F77A0A616}"/>
                      </a:ext>
                    </a:extLst>
                  </p:cNvPr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127" name="Google Shape;1127;p34">
                <a:extLst>
                  <a:ext uri="{FF2B5EF4-FFF2-40B4-BE49-F238E27FC236}">
                    <a16:creationId xmlns:a16="http://schemas.microsoft.com/office/drawing/2014/main" id="{A699A823-D17D-A23D-FC77-3FA30038A6F6}"/>
                  </a:ext>
                </a:extLst>
              </p:cNvPr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34">
                <a:extLst>
                  <a:ext uri="{FF2B5EF4-FFF2-40B4-BE49-F238E27FC236}">
                    <a16:creationId xmlns:a16="http://schemas.microsoft.com/office/drawing/2014/main" id="{429CADAE-BB01-F412-D2D1-5EE1C2983B07}"/>
                  </a:ext>
                </a:extLst>
              </p:cNvPr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34">
                <a:extLst>
                  <a:ext uri="{FF2B5EF4-FFF2-40B4-BE49-F238E27FC236}">
                    <a16:creationId xmlns:a16="http://schemas.microsoft.com/office/drawing/2014/main" id="{E50DDDAA-E0BF-8932-1737-E9C3956E050E}"/>
                  </a:ext>
                </a:extLst>
              </p:cNvPr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" name="Rectangle 1">
            <a:extLst>
              <a:ext uri="{FF2B5EF4-FFF2-40B4-BE49-F238E27FC236}">
                <a16:creationId xmlns:a16="http://schemas.microsoft.com/office/drawing/2014/main" id="{6D18107C-3615-39D1-AC51-A26236212465}"/>
              </a:ext>
            </a:extLst>
          </p:cNvPr>
          <p:cNvSpPr>
            <a:spLocks noGrp="1" noChangeArrowheads="1"/>
          </p:cNvSpPr>
          <p:nvPr>
            <p:ph type="subTitle" idx="2"/>
          </p:nvPr>
        </p:nvSpPr>
        <p:spPr bwMode="auto">
          <a:xfrm>
            <a:off x="-1" y="1627356"/>
            <a:ext cx="468205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ClrTx/>
              <a:buSzTx/>
              <a:buFont typeface="Arial"/>
              <a:buChar char="•"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</a:rPr>
              <a:t>Teachers </a:t>
            </a:r>
            <a:r>
              <a:rPr lang="en-US" altLang="en-US" sz="1400">
                <a:solidFill>
                  <a:schemeClr val="tx1"/>
                </a:solidFill>
                <a:latin typeface="Arial"/>
              </a:rPr>
              <a:t>manually create exam papers.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Arial"/>
              </a:rPr>
              <a:t>Difficult to ensure balanced difficulty levels.</a:t>
            </a:r>
            <a:endParaRPr lang="en-US" altLang="en-US">
              <a:solidFill>
                <a:schemeClr val="tx1"/>
              </a:solidFill>
              <a:latin typeface="Arial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Arial"/>
              </a:rPr>
              <a:t>Papers may not fully cover the required syllabus (Grade &amp; Term).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Arial"/>
              </a:rPr>
              <a:t>Manual question selection is time-consuming and subjective.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Lack of consistency across different exam papers.</a:t>
            </a:r>
            <a:endParaRPr lang="en-US" altLang="en-US" sz="1400">
              <a:solidFill>
                <a:schemeClr val="tx1"/>
              </a:solidFill>
              <a:latin typeface="Arial"/>
            </a:endParaRPr>
          </a:p>
          <a:p>
            <a:pPr marL="171450" indent="-1714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en-US" sz="1400">
              <a:solidFill>
                <a:schemeClr val="tx1"/>
              </a:solidFill>
              <a:latin typeface="Arial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B285708-CC4C-EE6A-ABD4-61E25F429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626632"/>
            <a:ext cx="4691673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Arial"/>
              </a:rPr>
              <a:t>Uses a centralized question bank uploaded by teachers.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Arial"/>
              </a:rPr>
              <a:t>Classifies questions using Bloom’s Taxonomy with AI.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Arial"/>
              </a:rPr>
              <a:t>Filters questions using Grade-wise and Term-wise syllabus structure.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Arial"/>
              </a:rPr>
              <a:t>Automatically balances easy, medium, and hard questions.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Arial"/>
              </a:rPr>
              <a:t>Generates a standardized exam paper with answer key.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Google Shape;1113;p34">
            <a:extLst>
              <a:ext uri="{FF2B5EF4-FFF2-40B4-BE49-F238E27FC236}">
                <a16:creationId xmlns:a16="http://schemas.microsoft.com/office/drawing/2014/main" id="{1788819F-44DE-67C4-0D08-C37114A4B5AD}"/>
              </a:ext>
            </a:extLst>
          </p:cNvPr>
          <p:cNvSpPr txBox="1">
            <a:spLocks/>
          </p:cNvSpPr>
          <p:nvPr/>
        </p:nvSpPr>
        <p:spPr>
          <a:xfrm>
            <a:off x="5595660" y="1064079"/>
            <a:ext cx="2474258" cy="44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/>
            <a:r>
              <a:rPr lang="en-US" i="1"/>
              <a:t>Solution Approach</a:t>
            </a:r>
          </a:p>
        </p:txBody>
      </p:sp>
      <p:sp>
        <p:nvSpPr>
          <p:cNvPr id="3" name="Google Shape;949;p30">
            <a:extLst>
              <a:ext uri="{FF2B5EF4-FFF2-40B4-BE49-F238E27FC236}">
                <a16:creationId xmlns:a16="http://schemas.microsoft.com/office/drawing/2014/main" id="{7A8A17AD-EF17-48F0-73EE-342ECBAFE2FA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IT22120052 | Hettiarachchi R.H | 25-26J-162</a:t>
            </a:r>
          </a:p>
        </p:txBody>
      </p:sp>
    </p:spTree>
    <p:extLst>
      <p:ext uri="{BB962C8B-B14F-4D97-AF65-F5344CB8AC3E}">
        <p14:creationId xmlns:p14="http://schemas.microsoft.com/office/powerpoint/2010/main" val="1209168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>
          <a:extLst>
            <a:ext uri="{FF2B5EF4-FFF2-40B4-BE49-F238E27FC236}">
              <a16:creationId xmlns:a16="http://schemas.microsoft.com/office/drawing/2014/main" id="{D4759DAB-C6D9-55B3-81BA-FF318EBA2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10;p34">
            <a:extLst>
              <a:ext uri="{FF2B5EF4-FFF2-40B4-BE49-F238E27FC236}">
                <a16:creationId xmlns:a16="http://schemas.microsoft.com/office/drawing/2014/main" id="{4339C047-4E1E-E4CB-BBB8-6947D91523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805044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800" u="sng"/>
              <a:t>Design Excellence &amp; Contribution</a:t>
            </a:r>
            <a:endParaRPr lang="en-US" sz="2800" u="sng">
              <a:latin typeface="Daytona" panose="020B060403050004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D077C25-3A1C-85BE-F08F-AD554E87123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060205" y="1771262"/>
            <a:ext cx="7264286" cy="182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Clr>
                <a:srgbClr val="35363B"/>
              </a:buClr>
              <a:buSzTx/>
            </a:pPr>
            <a:r>
              <a:rPr kumimoji="0" lang="en-US" sz="1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Uses ICT </a:t>
            </a:r>
            <a:r>
              <a:rPr lang="en-US" sz="1500">
                <a:solidFill>
                  <a:schemeClr val="tx1"/>
                </a:solidFill>
              </a:rPr>
              <a:t>syllabus-based ontology </a:t>
            </a:r>
            <a:r>
              <a:rPr kumimoji="0" lang="en-US" sz="1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to model </a:t>
            </a:r>
            <a:r>
              <a:rPr lang="en-US" sz="1500">
                <a:solidFill>
                  <a:schemeClr val="tx1"/>
                </a:solidFill>
              </a:rPr>
              <a:t>Grade 10 &amp; 11 </a:t>
            </a:r>
            <a:r>
              <a:rPr kumimoji="0" lang="en-US" sz="1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subject structure</a:t>
            </a:r>
            <a:r>
              <a:rPr lang="en-US" sz="1500">
                <a:solidFill>
                  <a:schemeClr val="tx1"/>
                </a:solidFill>
              </a:rPr>
              <a:t>.</a:t>
            </a:r>
            <a:endParaRPr lang="en-US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35363B"/>
              </a:buClr>
              <a:buSzTx/>
            </a:pPr>
            <a:r>
              <a:rPr lang="en-US" sz="1500">
                <a:solidFill>
                  <a:schemeClr val="tx1"/>
                </a:solidFill>
              </a:rPr>
              <a:t>Applies Sentence Transformer (NLP) to understand question meaning.</a:t>
            </a:r>
            <a:endParaRPr lang="en-US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35363B"/>
              </a:buClr>
              <a:buSzTx/>
            </a:pPr>
            <a:r>
              <a:rPr lang="en-US" sz="1500">
                <a:solidFill>
                  <a:schemeClr val="tx1"/>
                </a:solidFill>
              </a:rPr>
              <a:t>Automatically classifies questions using Bloom’s Taxonomy</a:t>
            </a:r>
            <a:endParaRPr lang="en-US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35363B"/>
              </a:buClr>
              <a:buSzTx/>
            </a:pPr>
            <a:r>
              <a:rPr lang="en-US" sz="1500">
                <a:solidFill>
                  <a:schemeClr val="tx1"/>
                </a:solidFill>
              </a:rPr>
              <a:t>Ensures balanced syllabus and cognitive level coverage</a:t>
            </a:r>
          </a:p>
          <a:p>
            <a:pPr>
              <a:lnSpc>
                <a:spcPct val="150000"/>
              </a:lnSpc>
              <a:buClr>
                <a:srgbClr val="35363B"/>
              </a:buClr>
              <a:buSzTx/>
            </a:pPr>
            <a:r>
              <a:rPr lang="en-US" sz="1500">
                <a:solidFill>
                  <a:schemeClr val="tx1"/>
                </a:solidFill>
              </a:rPr>
              <a:t>More effective and fair than random or manual question selection.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Google Shape;949;p30">
            <a:extLst>
              <a:ext uri="{FF2B5EF4-FFF2-40B4-BE49-F238E27FC236}">
                <a16:creationId xmlns:a16="http://schemas.microsoft.com/office/drawing/2014/main" id="{02B275AC-7EE8-5675-3C81-8905EB206F3A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IT22120052 | Hettiarachchi R.H | 25-26J-162</a:t>
            </a:r>
          </a:p>
        </p:txBody>
      </p:sp>
      <p:grpSp>
        <p:nvGrpSpPr>
          <p:cNvPr id="77" name="Google Shape;1532;p48">
            <a:extLst>
              <a:ext uri="{FF2B5EF4-FFF2-40B4-BE49-F238E27FC236}">
                <a16:creationId xmlns:a16="http://schemas.microsoft.com/office/drawing/2014/main" id="{6701B229-9835-EB7A-4082-CD1E19FC66F1}"/>
              </a:ext>
            </a:extLst>
          </p:cNvPr>
          <p:cNvGrpSpPr/>
          <p:nvPr/>
        </p:nvGrpSpPr>
        <p:grpSpPr>
          <a:xfrm>
            <a:off x="7861935" y="3976691"/>
            <a:ext cx="1153900" cy="1166749"/>
            <a:chOff x="6568493" y="8"/>
            <a:chExt cx="1820607" cy="1840590"/>
          </a:xfrm>
        </p:grpSpPr>
        <p:sp>
          <p:nvSpPr>
            <p:cNvPr id="4" name="Google Shape;1533;p48">
              <a:extLst>
                <a:ext uri="{FF2B5EF4-FFF2-40B4-BE49-F238E27FC236}">
                  <a16:creationId xmlns:a16="http://schemas.microsoft.com/office/drawing/2014/main" id="{8E35B573-4C68-4898-B7B5-DFD279C8BF14}"/>
                </a:ext>
              </a:extLst>
            </p:cNvPr>
            <p:cNvSpPr/>
            <p:nvPr/>
          </p:nvSpPr>
          <p:spPr>
            <a:xfrm>
              <a:off x="6737915" y="169351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20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20" y="1983677"/>
                  </a:lnTo>
                  <a:cubicBezTo>
                    <a:pt x="1918906" y="1983677"/>
                    <a:pt x="1959864" y="1942814"/>
                    <a:pt x="1959864" y="1892427"/>
                  </a:cubicBezTo>
                  <a:lnTo>
                    <a:pt x="1959864" y="91345"/>
                  </a:lnTo>
                  <a:cubicBezTo>
                    <a:pt x="1959864" y="40958"/>
                    <a:pt x="1918906" y="0"/>
                    <a:pt x="1868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34;p48">
              <a:extLst>
                <a:ext uri="{FF2B5EF4-FFF2-40B4-BE49-F238E27FC236}">
                  <a16:creationId xmlns:a16="http://schemas.microsoft.com/office/drawing/2014/main" id="{3A22B449-A6B9-45D3-B68C-7C85C6B17BC4}"/>
                </a:ext>
              </a:extLst>
            </p:cNvPr>
            <p:cNvSpPr/>
            <p:nvPr/>
          </p:nvSpPr>
          <p:spPr>
            <a:xfrm>
              <a:off x="6653203" y="8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19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19" y="1983677"/>
                  </a:lnTo>
                  <a:cubicBezTo>
                    <a:pt x="1918907" y="1983677"/>
                    <a:pt x="1959865" y="1942814"/>
                    <a:pt x="1959865" y="1892427"/>
                  </a:cubicBezTo>
                  <a:lnTo>
                    <a:pt x="1959865" y="91345"/>
                  </a:lnTo>
                  <a:cubicBezTo>
                    <a:pt x="1959865" y="40958"/>
                    <a:pt x="1918907" y="0"/>
                    <a:pt x="1868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" name="Google Shape;1535;p48">
              <a:extLst>
                <a:ext uri="{FF2B5EF4-FFF2-40B4-BE49-F238E27FC236}">
                  <a16:creationId xmlns:a16="http://schemas.microsoft.com/office/drawing/2014/main" id="{594D1794-1D0D-EAB2-1C5E-FC3DA1EA51F9}"/>
                </a:ext>
              </a:extLst>
            </p:cNvPr>
            <p:cNvGrpSpPr/>
            <p:nvPr/>
          </p:nvGrpSpPr>
          <p:grpSpPr>
            <a:xfrm>
              <a:off x="6568493" y="84720"/>
              <a:ext cx="1649109" cy="1669065"/>
              <a:chOff x="8921020" y="472154"/>
              <a:chExt cx="1959958" cy="1983676"/>
            </a:xfrm>
          </p:grpSpPr>
          <p:sp>
            <p:nvSpPr>
              <p:cNvPr id="71" name="Google Shape;1536;p48">
                <a:extLst>
                  <a:ext uri="{FF2B5EF4-FFF2-40B4-BE49-F238E27FC236}">
                    <a16:creationId xmlns:a16="http://schemas.microsoft.com/office/drawing/2014/main" id="{E113BFCF-F76F-427F-9FE6-28B7607FBB44}"/>
                  </a:ext>
                </a:extLst>
              </p:cNvPr>
              <p:cNvSpPr/>
              <p:nvPr/>
            </p:nvSpPr>
            <p:spPr>
              <a:xfrm>
                <a:off x="8921114" y="472154"/>
                <a:ext cx="1959864" cy="1983676"/>
              </a:xfrm>
              <a:custGeom>
                <a:avLst/>
                <a:gdLst/>
                <a:ahLst/>
                <a:cxnLst/>
                <a:rect l="l" t="t" r="r" b="b"/>
                <a:pathLst>
                  <a:path w="1959864" h="1983676" extrusionOk="0">
                    <a:moveTo>
                      <a:pt x="1959864" y="91345"/>
                    </a:moveTo>
                    <a:lnTo>
                      <a:pt x="1959864" y="1892427"/>
                    </a:lnTo>
                    <a:cubicBezTo>
                      <a:pt x="1959864" y="1942814"/>
                      <a:pt x="1918907" y="1983677"/>
                      <a:pt x="1868520" y="1983677"/>
                    </a:cubicBezTo>
                    <a:lnTo>
                      <a:pt x="91345" y="1983677"/>
                    </a:lnTo>
                    <a:cubicBezTo>
                      <a:pt x="40958" y="1983677"/>
                      <a:pt x="0" y="1942814"/>
                      <a:pt x="0" y="1892427"/>
                    </a:cubicBezTo>
                    <a:lnTo>
                      <a:pt x="0" y="91345"/>
                    </a:lnTo>
                    <a:cubicBezTo>
                      <a:pt x="0" y="40958"/>
                      <a:pt x="40958" y="0"/>
                      <a:pt x="91345" y="0"/>
                    </a:cubicBezTo>
                    <a:lnTo>
                      <a:pt x="1868520" y="0"/>
                    </a:lnTo>
                    <a:cubicBezTo>
                      <a:pt x="1918907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7;p48">
                <a:extLst>
                  <a:ext uri="{FF2B5EF4-FFF2-40B4-BE49-F238E27FC236}">
                    <a16:creationId xmlns:a16="http://schemas.microsoft.com/office/drawing/2014/main" id="{3AD7EFD0-0049-4B24-F15F-86FF59D2C1A7}"/>
                  </a:ext>
                </a:extLst>
              </p:cNvPr>
              <p:cNvSpPr/>
              <p:nvPr/>
            </p:nvSpPr>
            <p:spPr>
              <a:xfrm>
                <a:off x="8921020" y="472154"/>
                <a:ext cx="1959958" cy="172307"/>
              </a:xfrm>
              <a:custGeom>
                <a:avLst/>
                <a:gdLst/>
                <a:ahLst/>
                <a:cxnLst/>
                <a:rect l="l" t="t" r="r" b="b"/>
                <a:pathLst>
                  <a:path w="1959958" h="172307" extrusionOk="0">
                    <a:moveTo>
                      <a:pt x="1959959" y="91345"/>
                    </a:moveTo>
                    <a:lnTo>
                      <a:pt x="1959959" y="172307"/>
                    </a:lnTo>
                    <a:lnTo>
                      <a:pt x="0" y="172307"/>
                    </a:lnTo>
                    <a:lnTo>
                      <a:pt x="0" y="91345"/>
                    </a:lnTo>
                    <a:cubicBezTo>
                      <a:pt x="0" y="40958"/>
                      <a:pt x="40957" y="0"/>
                      <a:pt x="91344" y="0"/>
                    </a:cubicBezTo>
                    <a:lnTo>
                      <a:pt x="1868519" y="0"/>
                    </a:lnTo>
                    <a:cubicBezTo>
                      <a:pt x="1918906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3" name="Google Shape;1538;p48">
                <a:extLst>
                  <a:ext uri="{FF2B5EF4-FFF2-40B4-BE49-F238E27FC236}">
                    <a16:creationId xmlns:a16="http://schemas.microsoft.com/office/drawing/2014/main" id="{4F7313E7-EA89-0D4A-272A-9BF2535CC721}"/>
                  </a:ext>
                </a:extLst>
              </p:cNvPr>
              <p:cNvGrpSpPr/>
              <p:nvPr/>
            </p:nvGrpSpPr>
            <p:grpSpPr>
              <a:xfrm>
                <a:off x="9011888" y="537781"/>
                <a:ext cx="255174" cy="64389"/>
                <a:chOff x="9011888" y="537781"/>
                <a:chExt cx="255174" cy="64389"/>
              </a:xfrm>
            </p:grpSpPr>
            <p:sp>
              <p:nvSpPr>
                <p:cNvPr id="74" name="Google Shape;1539;p48">
                  <a:extLst>
                    <a:ext uri="{FF2B5EF4-FFF2-40B4-BE49-F238E27FC236}">
                      <a16:creationId xmlns:a16="http://schemas.microsoft.com/office/drawing/2014/main" id="{9A245522-F458-9DE7-FFDA-814531F408C9}"/>
                    </a:ext>
                  </a:extLst>
                </p:cNvPr>
                <p:cNvSpPr/>
                <p:nvPr/>
              </p:nvSpPr>
              <p:spPr>
                <a:xfrm>
                  <a:off x="920267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1540;p48">
                  <a:extLst>
                    <a:ext uri="{FF2B5EF4-FFF2-40B4-BE49-F238E27FC236}">
                      <a16:creationId xmlns:a16="http://schemas.microsoft.com/office/drawing/2014/main" id="{F91ADAD2-DAD7-1C53-3A4C-5F015EB2D665}"/>
                    </a:ext>
                  </a:extLst>
                </p:cNvPr>
                <p:cNvSpPr/>
                <p:nvPr/>
              </p:nvSpPr>
              <p:spPr>
                <a:xfrm>
                  <a:off x="910723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1541;p48">
                  <a:extLst>
                    <a:ext uri="{FF2B5EF4-FFF2-40B4-BE49-F238E27FC236}">
                      <a16:creationId xmlns:a16="http://schemas.microsoft.com/office/drawing/2014/main" id="{152BD5B2-8195-5706-F9A2-C444C1F1C381}"/>
                    </a:ext>
                  </a:extLst>
                </p:cNvPr>
                <p:cNvSpPr/>
                <p:nvPr/>
              </p:nvSpPr>
              <p:spPr>
                <a:xfrm>
                  <a:off x="9011888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" name="Google Shape;1542;p48">
              <a:extLst>
                <a:ext uri="{FF2B5EF4-FFF2-40B4-BE49-F238E27FC236}">
                  <a16:creationId xmlns:a16="http://schemas.microsoft.com/office/drawing/2014/main" id="{EF677B41-52D0-6B3F-45AF-9933A141C622}"/>
                </a:ext>
              </a:extLst>
            </p:cNvPr>
            <p:cNvGrpSpPr/>
            <p:nvPr/>
          </p:nvGrpSpPr>
          <p:grpSpPr>
            <a:xfrm>
              <a:off x="6795939" y="406334"/>
              <a:ext cx="1194216" cy="1228755"/>
              <a:chOff x="9191339" y="854392"/>
              <a:chExt cx="1419320" cy="1460372"/>
            </a:xfrm>
          </p:grpSpPr>
          <p:grpSp>
            <p:nvGrpSpPr>
              <p:cNvPr id="38" name="Google Shape;1543;p48">
                <a:extLst>
                  <a:ext uri="{FF2B5EF4-FFF2-40B4-BE49-F238E27FC236}">
                    <a16:creationId xmlns:a16="http://schemas.microsoft.com/office/drawing/2014/main" id="{27471B15-9CA0-539D-4FB9-871E1E6F068C}"/>
                  </a:ext>
                </a:extLst>
              </p:cNvPr>
              <p:cNvGrpSpPr/>
              <p:nvPr/>
            </p:nvGrpSpPr>
            <p:grpSpPr>
              <a:xfrm>
                <a:off x="9191339" y="1884045"/>
                <a:ext cx="604932" cy="420243"/>
                <a:chOff x="9191339" y="1884045"/>
                <a:chExt cx="604932" cy="420243"/>
              </a:xfrm>
            </p:grpSpPr>
            <p:sp>
              <p:nvSpPr>
                <p:cNvPr id="61" name="Google Shape;1544;p48">
                  <a:extLst>
                    <a:ext uri="{FF2B5EF4-FFF2-40B4-BE49-F238E27FC236}">
                      <a16:creationId xmlns:a16="http://schemas.microsoft.com/office/drawing/2014/main" id="{CA183839-F0E1-8AFF-7EB6-7D1D0C28A490}"/>
                    </a:ext>
                  </a:extLst>
                </p:cNvPr>
                <p:cNvSpPr/>
                <p:nvPr/>
              </p:nvSpPr>
              <p:spPr>
                <a:xfrm>
                  <a:off x="9191339" y="1884045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1545;p48">
                  <a:extLst>
                    <a:ext uri="{FF2B5EF4-FFF2-40B4-BE49-F238E27FC236}">
                      <a16:creationId xmlns:a16="http://schemas.microsoft.com/office/drawing/2014/main" id="{BF96511A-3B49-F46F-AD64-863BD9883F68}"/>
                    </a:ext>
                  </a:extLst>
                </p:cNvPr>
                <p:cNvSpPr/>
                <p:nvPr/>
              </p:nvSpPr>
              <p:spPr>
                <a:xfrm>
                  <a:off x="9449466" y="1884045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9" y="0"/>
                      </a:lnTo>
                      <a:lnTo>
                        <a:pt x="18249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1546;p48">
                  <a:extLst>
                    <a:ext uri="{FF2B5EF4-FFF2-40B4-BE49-F238E27FC236}">
                      <a16:creationId xmlns:a16="http://schemas.microsoft.com/office/drawing/2014/main" id="{24B4A7C4-41FE-1665-B85F-5584B32AF45C}"/>
                    </a:ext>
                  </a:extLst>
                </p:cNvPr>
                <p:cNvSpPr/>
                <p:nvPr/>
              </p:nvSpPr>
              <p:spPr>
                <a:xfrm>
                  <a:off x="9651396" y="1884045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6" y="0"/>
                      </a:lnTo>
                      <a:lnTo>
                        <a:pt x="14487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1547;p48">
                  <a:extLst>
                    <a:ext uri="{FF2B5EF4-FFF2-40B4-BE49-F238E27FC236}">
                      <a16:creationId xmlns:a16="http://schemas.microsoft.com/office/drawing/2014/main" id="{A720B586-FFEA-40DE-618B-B58F76975E5E}"/>
                    </a:ext>
                  </a:extLst>
                </p:cNvPr>
                <p:cNvSpPr/>
                <p:nvPr/>
              </p:nvSpPr>
              <p:spPr>
                <a:xfrm>
                  <a:off x="9308306" y="2006536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1548;p48">
                  <a:extLst>
                    <a:ext uri="{FF2B5EF4-FFF2-40B4-BE49-F238E27FC236}">
                      <a16:creationId xmlns:a16="http://schemas.microsoft.com/office/drawing/2014/main" id="{D4D4AD0F-BCCE-F966-C805-2B5698762740}"/>
                    </a:ext>
                  </a:extLst>
                </p:cNvPr>
                <p:cNvSpPr/>
                <p:nvPr/>
              </p:nvSpPr>
              <p:spPr>
                <a:xfrm>
                  <a:off x="9191339" y="2006536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1549;p48">
                  <a:extLst>
                    <a:ext uri="{FF2B5EF4-FFF2-40B4-BE49-F238E27FC236}">
                      <a16:creationId xmlns:a16="http://schemas.microsoft.com/office/drawing/2014/main" id="{574E4BA5-EF6D-A43A-A381-1E47636E4F59}"/>
                    </a:ext>
                  </a:extLst>
                </p:cNvPr>
                <p:cNvSpPr/>
                <p:nvPr/>
              </p:nvSpPr>
              <p:spPr>
                <a:xfrm>
                  <a:off x="9460325" y="2128932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1" y="0"/>
                      </a:lnTo>
                      <a:lnTo>
                        <a:pt x="230791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" name="Google Shape;1550;p48">
                  <a:extLst>
                    <a:ext uri="{FF2B5EF4-FFF2-40B4-BE49-F238E27FC236}">
                      <a16:creationId xmlns:a16="http://schemas.microsoft.com/office/drawing/2014/main" id="{407DC9A6-89FE-1036-951C-EB8EEA4C3A05}"/>
                    </a:ext>
                  </a:extLst>
                </p:cNvPr>
                <p:cNvSpPr/>
                <p:nvPr/>
              </p:nvSpPr>
              <p:spPr>
                <a:xfrm>
                  <a:off x="9713023" y="2128932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8" y="0"/>
                      </a:lnTo>
                      <a:lnTo>
                        <a:pt x="8324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" name="Google Shape;1551;p48">
                  <a:extLst>
                    <a:ext uri="{FF2B5EF4-FFF2-40B4-BE49-F238E27FC236}">
                      <a16:creationId xmlns:a16="http://schemas.microsoft.com/office/drawing/2014/main" id="{B75B91E5-5DAF-DC76-DF27-28B52EA1B09D}"/>
                    </a:ext>
                  </a:extLst>
                </p:cNvPr>
                <p:cNvSpPr/>
                <p:nvPr/>
              </p:nvSpPr>
              <p:spPr>
                <a:xfrm>
                  <a:off x="9191339" y="2128932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" name="Google Shape;1552;p48">
                  <a:extLst>
                    <a:ext uri="{FF2B5EF4-FFF2-40B4-BE49-F238E27FC236}">
                      <a16:creationId xmlns:a16="http://schemas.microsoft.com/office/drawing/2014/main" id="{7E98271C-E4D4-B056-B4C9-40B1A0604D06}"/>
                    </a:ext>
                  </a:extLst>
                </p:cNvPr>
                <p:cNvSpPr/>
                <p:nvPr/>
              </p:nvSpPr>
              <p:spPr>
                <a:xfrm>
                  <a:off x="9365170" y="225132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" name="Google Shape;1553;p48">
                  <a:extLst>
                    <a:ext uri="{FF2B5EF4-FFF2-40B4-BE49-F238E27FC236}">
                      <a16:creationId xmlns:a16="http://schemas.microsoft.com/office/drawing/2014/main" id="{A07C57A1-8D9B-AFC5-7BE5-C91DBEAE8A85}"/>
                    </a:ext>
                  </a:extLst>
                </p:cNvPr>
                <p:cNvSpPr/>
                <p:nvPr/>
              </p:nvSpPr>
              <p:spPr>
                <a:xfrm>
                  <a:off x="9191339" y="225132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" name="Google Shape;1554;p48">
                <a:extLst>
                  <a:ext uri="{FF2B5EF4-FFF2-40B4-BE49-F238E27FC236}">
                    <a16:creationId xmlns:a16="http://schemas.microsoft.com/office/drawing/2014/main" id="{4914F894-2B77-FB45-A8E2-CEF0A6769988}"/>
                  </a:ext>
                </a:extLst>
              </p:cNvPr>
              <p:cNvGrpSpPr/>
              <p:nvPr/>
            </p:nvGrpSpPr>
            <p:grpSpPr>
              <a:xfrm>
                <a:off x="10004774" y="854392"/>
                <a:ext cx="604932" cy="420243"/>
                <a:chOff x="10004774" y="854392"/>
                <a:chExt cx="604932" cy="420243"/>
              </a:xfrm>
            </p:grpSpPr>
            <p:sp>
              <p:nvSpPr>
                <p:cNvPr id="51" name="Google Shape;1555;p48">
                  <a:extLst>
                    <a:ext uri="{FF2B5EF4-FFF2-40B4-BE49-F238E27FC236}">
                      <a16:creationId xmlns:a16="http://schemas.microsoft.com/office/drawing/2014/main" id="{D3304025-F043-554C-0AC3-48DB1DA47BE8}"/>
                    </a:ext>
                  </a:extLst>
                </p:cNvPr>
                <p:cNvSpPr/>
                <p:nvPr/>
              </p:nvSpPr>
              <p:spPr>
                <a:xfrm>
                  <a:off x="10004774" y="85439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" name="Google Shape;1556;p48">
                  <a:extLst>
                    <a:ext uri="{FF2B5EF4-FFF2-40B4-BE49-F238E27FC236}">
                      <a16:creationId xmlns:a16="http://schemas.microsoft.com/office/drawing/2014/main" id="{5E821397-B062-DFD3-5C49-D5E68E090428}"/>
                    </a:ext>
                  </a:extLst>
                </p:cNvPr>
                <p:cNvSpPr/>
                <p:nvPr/>
              </p:nvSpPr>
              <p:spPr>
                <a:xfrm>
                  <a:off x="10262901" y="85439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" name="Google Shape;1557;p48">
                  <a:extLst>
                    <a:ext uri="{FF2B5EF4-FFF2-40B4-BE49-F238E27FC236}">
                      <a16:creationId xmlns:a16="http://schemas.microsoft.com/office/drawing/2014/main" id="{4CC58F7D-C976-19E6-5FCA-D5812AFCDDAC}"/>
                    </a:ext>
                  </a:extLst>
                </p:cNvPr>
                <p:cNvSpPr/>
                <p:nvPr/>
              </p:nvSpPr>
              <p:spPr>
                <a:xfrm>
                  <a:off x="10464831" y="85439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1558;p48">
                  <a:extLst>
                    <a:ext uri="{FF2B5EF4-FFF2-40B4-BE49-F238E27FC236}">
                      <a16:creationId xmlns:a16="http://schemas.microsoft.com/office/drawing/2014/main" id="{BB835817-E85C-4F32-FD0B-0F0CFAD4A03D}"/>
                    </a:ext>
                  </a:extLst>
                </p:cNvPr>
                <p:cNvSpPr/>
                <p:nvPr/>
              </p:nvSpPr>
              <p:spPr>
                <a:xfrm>
                  <a:off x="10121741" y="976788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" name="Google Shape;1559;p48">
                  <a:extLst>
                    <a:ext uri="{FF2B5EF4-FFF2-40B4-BE49-F238E27FC236}">
                      <a16:creationId xmlns:a16="http://schemas.microsoft.com/office/drawing/2014/main" id="{6F4BC357-E32A-6A9C-8168-46D2A89BD304}"/>
                    </a:ext>
                  </a:extLst>
                </p:cNvPr>
                <p:cNvSpPr/>
                <p:nvPr/>
              </p:nvSpPr>
              <p:spPr>
                <a:xfrm>
                  <a:off x="10004774" y="976788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Google Shape;1560;p48">
                  <a:extLst>
                    <a:ext uri="{FF2B5EF4-FFF2-40B4-BE49-F238E27FC236}">
                      <a16:creationId xmlns:a16="http://schemas.microsoft.com/office/drawing/2014/main" id="{6E1D16C4-BC5F-F60C-BC7B-B796B35FAD5C}"/>
                    </a:ext>
                  </a:extLst>
                </p:cNvPr>
                <p:cNvSpPr/>
                <p:nvPr/>
              </p:nvSpPr>
              <p:spPr>
                <a:xfrm>
                  <a:off x="10273760" y="1099280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1561;p48">
                  <a:extLst>
                    <a:ext uri="{FF2B5EF4-FFF2-40B4-BE49-F238E27FC236}">
                      <a16:creationId xmlns:a16="http://schemas.microsoft.com/office/drawing/2014/main" id="{6B8E7CC1-9EAB-1C5E-3AA3-64138019CE7F}"/>
                    </a:ext>
                  </a:extLst>
                </p:cNvPr>
                <p:cNvSpPr/>
                <p:nvPr/>
              </p:nvSpPr>
              <p:spPr>
                <a:xfrm>
                  <a:off x="10526458" y="1099280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1562;p48">
                  <a:extLst>
                    <a:ext uri="{FF2B5EF4-FFF2-40B4-BE49-F238E27FC236}">
                      <a16:creationId xmlns:a16="http://schemas.microsoft.com/office/drawing/2014/main" id="{FF7AAE21-7177-6C5A-D476-C2530FF0E654}"/>
                    </a:ext>
                  </a:extLst>
                </p:cNvPr>
                <p:cNvSpPr/>
                <p:nvPr/>
              </p:nvSpPr>
              <p:spPr>
                <a:xfrm>
                  <a:off x="10004774" y="1099280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1563;p48">
                  <a:extLst>
                    <a:ext uri="{FF2B5EF4-FFF2-40B4-BE49-F238E27FC236}">
                      <a16:creationId xmlns:a16="http://schemas.microsoft.com/office/drawing/2014/main" id="{0387996C-F1FC-291E-9D52-B42A6F48A8C7}"/>
                    </a:ext>
                  </a:extLst>
                </p:cNvPr>
                <p:cNvSpPr/>
                <p:nvPr/>
              </p:nvSpPr>
              <p:spPr>
                <a:xfrm>
                  <a:off x="10178700" y="1221676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" name="Google Shape;1564;p48">
                  <a:extLst>
                    <a:ext uri="{FF2B5EF4-FFF2-40B4-BE49-F238E27FC236}">
                      <a16:creationId xmlns:a16="http://schemas.microsoft.com/office/drawing/2014/main" id="{B54A3DB4-39F0-CEB2-CE13-1DD811E1C5DB}"/>
                    </a:ext>
                  </a:extLst>
                </p:cNvPr>
                <p:cNvSpPr/>
                <p:nvPr/>
              </p:nvSpPr>
              <p:spPr>
                <a:xfrm>
                  <a:off x="10004774" y="1221676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" name="Google Shape;1565;p48">
                <a:extLst>
                  <a:ext uri="{FF2B5EF4-FFF2-40B4-BE49-F238E27FC236}">
                    <a16:creationId xmlns:a16="http://schemas.microsoft.com/office/drawing/2014/main" id="{AEC0D1D6-621D-5D95-FECD-AAF720536D2D}"/>
                  </a:ext>
                </a:extLst>
              </p:cNvPr>
              <p:cNvGrpSpPr/>
              <p:nvPr/>
            </p:nvGrpSpPr>
            <p:grpSpPr>
              <a:xfrm>
                <a:off x="10004774" y="1374362"/>
                <a:ext cx="604932" cy="303466"/>
                <a:chOff x="10004774" y="1374362"/>
                <a:chExt cx="604932" cy="303466"/>
              </a:xfrm>
            </p:grpSpPr>
            <p:sp>
              <p:nvSpPr>
                <p:cNvPr id="43" name="Google Shape;1566;p48">
                  <a:extLst>
                    <a:ext uri="{FF2B5EF4-FFF2-40B4-BE49-F238E27FC236}">
                      <a16:creationId xmlns:a16="http://schemas.microsoft.com/office/drawing/2014/main" id="{9F3D8192-D163-DCB2-6133-BC52CDEE6328}"/>
                    </a:ext>
                  </a:extLst>
                </p:cNvPr>
                <p:cNvSpPr/>
                <p:nvPr/>
              </p:nvSpPr>
              <p:spPr>
                <a:xfrm>
                  <a:off x="10004774" y="137436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1567;p48">
                  <a:extLst>
                    <a:ext uri="{FF2B5EF4-FFF2-40B4-BE49-F238E27FC236}">
                      <a16:creationId xmlns:a16="http://schemas.microsoft.com/office/drawing/2014/main" id="{A5327FD9-241C-0795-8158-5EDBBDEA550C}"/>
                    </a:ext>
                  </a:extLst>
                </p:cNvPr>
                <p:cNvSpPr/>
                <p:nvPr/>
              </p:nvSpPr>
              <p:spPr>
                <a:xfrm>
                  <a:off x="10262901" y="137436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1568;p48">
                  <a:extLst>
                    <a:ext uri="{FF2B5EF4-FFF2-40B4-BE49-F238E27FC236}">
                      <a16:creationId xmlns:a16="http://schemas.microsoft.com/office/drawing/2014/main" id="{D31D73C6-A3C8-ECFC-F78E-A863DD252571}"/>
                    </a:ext>
                  </a:extLst>
                </p:cNvPr>
                <p:cNvSpPr/>
                <p:nvPr/>
              </p:nvSpPr>
              <p:spPr>
                <a:xfrm>
                  <a:off x="10464831" y="137436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1569;p48">
                  <a:extLst>
                    <a:ext uri="{FF2B5EF4-FFF2-40B4-BE49-F238E27FC236}">
                      <a16:creationId xmlns:a16="http://schemas.microsoft.com/office/drawing/2014/main" id="{1022D50E-F991-2A88-E892-73F4CD1CFFDE}"/>
                    </a:ext>
                  </a:extLst>
                </p:cNvPr>
                <p:cNvSpPr/>
                <p:nvPr/>
              </p:nvSpPr>
              <p:spPr>
                <a:xfrm>
                  <a:off x="10273760" y="1502378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" name="Google Shape;1570;p48">
                  <a:extLst>
                    <a:ext uri="{FF2B5EF4-FFF2-40B4-BE49-F238E27FC236}">
                      <a16:creationId xmlns:a16="http://schemas.microsoft.com/office/drawing/2014/main" id="{CE2408BE-8C1E-5FD4-B6CF-A488D9783AB3}"/>
                    </a:ext>
                  </a:extLst>
                </p:cNvPr>
                <p:cNvSpPr/>
                <p:nvPr/>
              </p:nvSpPr>
              <p:spPr>
                <a:xfrm>
                  <a:off x="10526458" y="1502378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" name="Google Shape;1571;p48">
                  <a:extLst>
                    <a:ext uri="{FF2B5EF4-FFF2-40B4-BE49-F238E27FC236}">
                      <a16:creationId xmlns:a16="http://schemas.microsoft.com/office/drawing/2014/main" id="{572471A8-F12D-E0BB-045B-8A6A2D455828}"/>
                    </a:ext>
                  </a:extLst>
                </p:cNvPr>
                <p:cNvSpPr/>
                <p:nvPr/>
              </p:nvSpPr>
              <p:spPr>
                <a:xfrm>
                  <a:off x="10004774" y="1502378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" name="Google Shape;1572;p48">
                  <a:extLst>
                    <a:ext uri="{FF2B5EF4-FFF2-40B4-BE49-F238E27FC236}">
                      <a16:creationId xmlns:a16="http://schemas.microsoft.com/office/drawing/2014/main" id="{7344C555-256B-B61A-2548-B068D3D709AC}"/>
                    </a:ext>
                  </a:extLst>
                </p:cNvPr>
                <p:cNvSpPr/>
                <p:nvPr/>
              </p:nvSpPr>
              <p:spPr>
                <a:xfrm>
                  <a:off x="10178700" y="162486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1573;p48">
                  <a:extLst>
                    <a:ext uri="{FF2B5EF4-FFF2-40B4-BE49-F238E27FC236}">
                      <a16:creationId xmlns:a16="http://schemas.microsoft.com/office/drawing/2014/main" id="{426C9D59-7491-7A18-1AF0-C7F2FA35692E}"/>
                    </a:ext>
                  </a:extLst>
                </p:cNvPr>
                <p:cNvSpPr/>
                <p:nvPr/>
              </p:nvSpPr>
              <p:spPr>
                <a:xfrm>
                  <a:off x="10004774" y="162486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1" name="Google Shape;1574;p48">
                <a:extLst>
                  <a:ext uri="{FF2B5EF4-FFF2-40B4-BE49-F238E27FC236}">
                    <a16:creationId xmlns:a16="http://schemas.microsoft.com/office/drawing/2014/main" id="{FB12CEA1-9640-21E8-FE2C-5D7853E6308D}"/>
                  </a:ext>
                </a:extLst>
              </p:cNvPr>
              <p:cNvSpPr/>
              <p:nvPr/>
            </p:nvSpPr>
            <p:spPr>
              <a:xfrm>
                <a:off x="10004774" y="1875948"/>
                <a:ext cx="605885" cy="438816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438816" extrusionOk="0">
                    <a:moveTo>
                      <a:pt x="572167" y="0"/>
                    </a:moveTo>
                    <a:cubicBezTo>
                      <a:pt x="590789" y="0"/>
                      <a:pt x="605885" y="15096"/>
                      <a:pt x="605885" y="33718"/>
                    </a:cubicBezTo>
                    <a:lnTo>
                      <a:pt x="605885" y="405098"/>
                    </a:lnTo>
                    <a:cubicBezTo>
                      <a:pt x="605885" y="423720"/>
                      <a:pt x="590789" y="438817"/>
                      <a:pt x="572167" y="438817"/>
                    </a:cubicBezTo>
                    <a:lnTo>
                      <a:pt x="33718" y="438817"/>
                    </a:lnTo>
                    <a:cubicBezTo>
                      <a:pt x="15096" y="438817"/>
                      <a:pt x="0" y="423720"/>
                      <a:pt x="0" y="405098"/>
                    </a:cubicBezTo>
                    <a:lnTo>
                      <a:pt x="0" y="33718"/>
                    </a:lnTo>
                    <a:cubicBezTo>
                      <a:pt x="0" y="15096"/>
                      <a:pt x="15096" y="0"/>
                      <a:pt x="337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575;p48">
                <a:extLst>
                  <a:ext uri="{FF2B5EF4-FFF2-40B4-BE49-F238E27FC236}">
                    <a16:creationId xmlns:a16="http://schemas.microsoft.com/office/drawing/2014/main" id="{33F1DD18-6B93-762F-CF74-91AEE46C3819}"/>
                  </a:ext>
                </a:extLst>
              </p:cNvPr>
              <p:cNvSpPr/>
              <p:nvPr/>
            </p:nvSpPr>
            <p:spPr>
              <a:xfrm>
                <a:off x="9191339" y="860202"/>
                <a:ext cx="605885" cy="815149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815149" extrusionOk="0">
                    <a:moveTo>
                      <a:pt x="554260" y="0"/>
                    </a:moveTo>
                    <a:cubicBezTo>
                      <a:pt x="582772" y="0"/>
                      <a:pt x="605885" y="23114"/>
                      <a:pt x="605885" y="51625"/>
                    </a:cubicBezTo>
                    <a:lnTo>
                      <a:pt x="605885" y="763524"/>
                    </a:lnTo>
                    <a:cubicBezTo>
                      <a:pt x="605885" y="792036"/>
                      <a:pt x="582771" y="815150"/>
                      <a:pt x="554260" y="815150"/>
                    </a:cubicBezTo>
                    <a:lnTo>
                      <a:pt x="51625" y="815150"/>
                    </a:lnTo>
                    <a:cubicBezTo>
                      <a:pt x="23113" y="815150"/>
                      <a:pt x="0" y="792036"/>
                      <a:pt x="0" y="763524"/>
                    </a:cubicBezTo>
                    <a:lnTo>
                      <a:pt x="0" y="51625"/>
                    </a:lnTo>
                    <a:cubicBezTo>
                      <a:pt x="0" y="23114"/>
                      <a:pt x="23113" y="0"/>
                      <a:pt x="516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Google Shape;1576;p48">
              <a:extLst>
                <a:ext uri="{FF2B5EF4-FFF2-40B4-BE49-F238E27FC236}">
                  <a16:creationId xmlns:a16="http://schemas.microsoft.com/office/drawing/2014/main" id="{0C65422F-EE0B-BCF3-0649-A3BF629A8F68}"/>
                </a:ext>
              </a:extLst>
            </p:cNvPr>
            <p:cNvGrpSpPr/>
            <p:nvPr/>
          </p:nvGrpSpPr>
          <p:grpSpPr>
            <a:xfrm>
              <a:off x="6717319" y="354723"/>
              <a:ext cx="656533" cy="799751"/>
              <a:chOff x="9097899" y="793051"/>
              <a:chExt cx="780287" cy="950500"/>
            </a:xfrm>
          </p:grpSpPr>
          <p:grpSp>
            <p:nvGrpSpPr>
              <p:cNvPr id="21" name="Google Shape;1577;p48">
                <a:extLst>
                  <a:ext uri="{FF2B5EF4-FFF2-40B4-BE49-F238E27FC236}">
                    <a16:creationId xmlns:a16="http://schemas.microsoft.com/office/drawing/2014/main" id="{FB467893-2611-10A2-6968-F0409E159D79}"/>
                  </a:ext>
                </a:extLst>
              </p:cNvPr>
              <p:cNvGrpSpPr/>
              <p:nvPr/>
            </p:nvGrpSpPr>
            <p:grpSpPr>
              <a:xfrm>
                <a:off x="9118758" y="814006"/>
                <a:ext cx="747999" cy="918020"/>
                <a:chOff x="9118758" y="814006"/>
                <a:chExt cx="747999" cy="918020"/>
              </a:xfrm>
            </p:grpSpPr>
            <p:sp>
              <p:nvSpPr>
                <p:cNvPr id="34" name="Google Shape;1578;p48">
                  <a:extLst>
                    <a:ext uri="{FF2B5EF4-FFF2-40B4-BE49-F238E27FC236}">
                      <a16:creationId xmlns:a16="http://schemas.microsoft.com/office/drawing/2014/main" id="{18F86F91-BAD7-D32F-4583-6772CEEDE6EB}"/>
                    </a:ext>
                  </a:extLst>
                </p:cNvPr>
                <p:cNvSpPr/>
                <p:nvPr/>
              </p:nvSpPr>
              <p:spPr>
                <a:xfrm>
                  <a:off x="9131522" y="1722501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700278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1579;p48">
                  <a:extLst>
                    <a:ext uri="{FF2B5EF4-FFF2-40B4-BE49-F238E27FC236}">
                      <a16:creationId xmlns:a16="http://schemas.microsoft.com/office/drawing/2014/main" id="{46A3DAFA-B068-849A-09B5-EF64481F2874}"/>
                    </a:ext>
                  </a:extLst>
                </p:cNvPr>
                <p:cNvSpPr/>
                <p:nvPr/>
              </p:nvSpPr>
              <p:spPr>
                <a:xfrm>
                  <a:off x="9118758" y="826579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87068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1580;p48">
                  <a:extLst>
                    <a:ext uri="{FF2B5EF4-FFF2-40B4-BE49-F238E27FC236}">
                      <a16:creationId xmlns:a16="http://schemas.microsoft.com/office/drawing/2014/main" id="{E11E767D-AF25-34CF-0F61-840E7B43EB98}"/>
                    </a:ext>
                  </a:extLst>
                </p:cNvPr>
                <p:cNvSpPr/>
                <p:nvPr/>
              </p:nvSpPr>
              <p:spPr>
                <a:xfrm>
                  <a:off x="9144285" y="814006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0" y="0"/>
                      </a:moveTo>
                      <a:lnTo>
                        <a:pt x="700278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1581;p48">
                  <a:extLst>
                    <a:ext uri="{FF2B5EF4-FFF2-40B4-BE49-F238E27FC236}">
                      <a16:creationId xmlns:a16="http://schemas.microsoft.com/office/drawing/2014/main" id="{2E93A36E-C366-08BB-B425-45A8A859D902}"/>
                    </a:ext>
                  </a:extLst>
                </p:cNvPr>
                <p:cNvSpPr/>
                <p:nvPr/>
              </p:nvSpPr>
              <p:spPr>
                <a:xfrm>
                  <a:off x="9857232" y="839247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0"/>
                      </a:moveTo>
                      <a:lnTo>
                        <a:pt x="0" y="87068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" name="Google Shape;1582;p48">
                <a:extLst>
                  <a:ext uri="{FF2B5EF4-FFF2-40B4-BE49-F238E27FC236}">
                    <a16:creationId xmlns:a16="http://schemas.microsoft.com/office/drawing/2014/main" id="{238A0544-B080-21AB-FBD8-C89CBF13BC44}"/>
                  </a:ext>
                </a:extLst>
              </p:cNvPr>
              <p:cNvGrpSpPr/>
              <p:nvPr/>
            </p:nvGrpSpPr>
            <p:grpSpPr>
              <a:xfrm>
                <a:off x="9097899" y="793051"/>
                <a:ext cx="780287" cy="950500"/>
                <a:chOff x="9097899" y="793051"/>
                <a:chExt cx="780287" cy="950500"/>
              </a:xfrm>
            </p:grpSpPr>
            <p:grpSp>
              <p:nvGrpSpPr>
                <p:cNvPr id="23" name="Google Shape;1583;p48">
                  <a:extLst>
                    <a:ext uri="{FF2B5EF4-FFF2-40B4-BE49-F238E27FC236}">
                      <a16:creationId xmlns:a16="http://schemas.microsoft.com/office/drawing/2014/main" id="{90FE84C5-BB53-E316-3FDD-C7CF1771935B}"/>
                    </a:ext>
                  </a:extLst>
                </p:cNvPr>
                <p:cNvGrpSpPr/>
                <p:nvPr/>
              </p:nvGrpSpPr>
              <p:grpSpPr>
                <a:xfrm>
                  <a:off x="9097899" y="793051"/>
                  <a:ext cx="780287" cy="41909"/>
                  <a:chOff x="9097899" y="793051"/>
                  <a:chExt cx="780287" cy="41909"/>
                </a:xfrm>
              </p:grpSpPr>
              <p:sp>
                <p:nvSpPr>
                  <p:cNvPr id="31" name="Google Shape;1584;p48">
                    <a:extLst>
                      <a:ext uri="{FF2B5EF4-FFF2-40B4-BE49-F238E27FC236}">
                        <a16:creationId xmlns:a16="http://schemas.microsoft.com/office/drawing/2014/main" id="{75164532-2016-7899-5235-DCDA7E4EF669}"/>
                      </a:ext>
                    </a:extLst>
                  </p:cNvPr>
                  <p:cNvSpPr/>
                  <p:nvPr/>
                </p:nvSpPr>
                <p:spPr>
                  <a:xfrm>
                    <a:off x="9097899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" name="Google Shape;1585;p48">
                    <a:extLst>
                      <a:ext uri="{FF2B5EF4-FFF2-40B4-BE49-F238E27FC236}">
                        <a16:creationId xmlns:a16="http://schemas.microsoft.com/office/drawing/2014/main" id="{EBD3CDCA-D7D1-08D1-AEB8-DD45DD5B3638}"/>
                      </a:ext>
                    </a:extLst>
                  </p:cNvPr>
                  <p:cNvSpPr/>
                  <p:nvPr/>
                </p:nvSpPr>
                <p:spPr>
                  <a:xfrm>
                    <a:off x="9467088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" name="Google Shape;1586;p48">
                    <a:extLst>
                      <a:ext uri="{FF2B5EF4-FFF2-40B4-BE49-F238E27FC236}">
                        <a16:creationId xmlns:a16="http://schemas.microsoft.com/office/drawing/2014/main" id="{943819F8-22EA-3CFE-0549-2F56D03F74A9}"/>
                      </a:ext>
                    </a:extLst>
                  </p:cNvPr>
                  <p:cNvSpPr/>
                  <p:nvPr/>
                </p:nvSpPr>
                <p:spPr>
                  <a:xfrm>
                    <a:off x="9836277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" name="Google Shape;1587;p48">
                  <a:extLst>
                    <a:ext uri="{FF2B5EF4-FFF2-40B4-BE49-F238E27FC236}">
                      <a16:creationId xmlns:a16="http://schemas.microsoft.com/office/drawing/2014/main" id="{EC6747D8-F9DA-FD94-BD6A-3CE16984E9C9}"/>
                    </a:ext>
                  </a:extLst>
                </p:cNvPr>
                <p:cNvGrpSpPr/>
                <p:nvPr/>
              </p:nvGrpSpPr>
              <p:grpSpPr>
                <a:xfrm>
                  <a:off x="9097899" y="1247298"/>
                  <a:ext cx="780287" cy="41910"/>
                  <a:chOff x="9097899" y="1247298"/>
                  <a:chExt cx="780287" cy="41910"/>
                </a:xfrm>
              </p:grpSpPr>
              <p:sp>
                <p:nvSpPr>
                  <p:cNvPr id="29" name="Google Shape;1588;p48">
                    <a:extLst>
                      <a:ext uri="{FF2B5EF4-FFF2-40B4-BE49-F238E27FC236}">
                        <a16:creationId xmlns:a16="http://schemas.microsoft.com/office/drawing/2014/main" id="{9BBAE0F5-AD22-ED93-822B-288E0A41F73E}"/>
                      </a:ext>
                    </a:extLst>
                  </p:cNvPr>
                  <p:cNvSpPr/>
                  <p:nvPr/>
                </p:nvSpPr>
                <p:spPr>
                  <a:xfrm>
                    <a:off x="9097899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" name="Google Shape;1589;p48">
                    <a:extLst>
                      <a:ext uri="{FF2B5EF4-FFF2-40B4-BE49-F238E27FC236}">
                        <a16:creationId xmlns:a16="http://schemas.microsoft.com/office/drawing/2014/main" id="{E5E805BD-61A1-6269-E2B8-94A910589365}"/>
                      </a:ext>
                    </a:extLst>
                  </p:cNvPr>
                  <p:cNvSpPr/>
                  <p:nvPr/>
                </p:nvSpPr>
                <p:spPr>
                  <a:xfrm>
                    <a:off x="9836277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" name="Google Shape;1590;p48">
                  <a:extLst>
                    <a:ext uri="{FF2B5EF4-FFF2-40B4-BE49-F238E27FC236}">
                      <a16:creationId xmlns:a16="http://schemas.microsoft.com/office/drawing/2014/main" id="{1F54DDEE-50ED-B450-5F76-ADA8B393F8BA}"/>
                    </a:ext>
                  </a:extLst>
                </p:cNvPr>
                <p:cNvGrpSpPr/>
                <p:nvPr/>
              </p:nvGrpSpPr>
              <p:grpSpPr>
                <a:xfrm>
                  <a:off x="9097899" y="1701641"/>
                  <a:ext cx="780287" cy="41910"/>
                  <a:chOff x="9097899" y="1701641"/>
                  <a:chExt cx="780287" cy="41910"/>
                </a:xfrm>
              </p:grpSpPr>
              <p:sp>
                <p:nvSpPr>
                  <p:cNvPr id="26" name="Google Shape;1591;p48">
                    <a:extLst>
                      <a:ext uri="{FF2B5EF4-FFF2-40B4-BE49-F238E27FC236}">
                        <a16:creationId xmlns:a16="http://schemas.microsoft.com/office/drawing/2014/main" id="{3239DFE7-4AB6-3737-DF01-B6AB50206396}"/>
                      </a:ext>
                    </a:extLst>
                  </p:cNvPr>
                  <p:cNvSpPr/>
                  <p:nvPr/>
                </p:nvSpPr>
                <p:spPr>
                  <a:xfrm>
                    <a:off x="9097899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" name="Google Shape;1592;p48">
                    <a:extLst>
                      <a:ext uri="{FF2B5EF4-FFF2-40B4-BE49-F238E27FC236}">
                        <a16:creationId xmlns:a16="http://schemas.microsoft.com/office/drawing/2014/main" id="{2E5AC320-4F71-86E2-4530-A38F1098CAF5}"/>
                      </a:ext>
                    </a:extLst>
                  </p:cNvPr>
                  <p:cNvSpPr/>
                  <p:nvPr/>
                </p:nvSpPr>
                <p:spPr>
                  <a:xfrm>
                    <a:off x="9467088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1593;p48">
                    <a:extLst>
                      <a:ext uri="{FF2B5EF4-FFF2-40B4-BE49-F238E27FC236}">
                        <a16:creationId xmlns:a16="http://schemas.microsoft.com/office/drawing/2014/main" id="{9BD4316D-4BE9-2060-1EF0-C71EA3D4D5DD}"/>
                      </a:ext>
                    </a:extLst>
                  </p:cNvPr>
                  <p:cNvSpPr/>
                  <p:nvPr/>
                </p:nvSpPr>
                <p:spPr>
                  <a:xfrm>
                    <a:off x="9836277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12" name="Google Shape;1594;p48">
              <a:extLst>
                <a:ext uri="{FF2B5EF4-FFF2-40B4-BE49-F238E27FC236}">
                  <a16:creationId xmlns:a16="http://schemas.microsoft.com/office/drawing/2014/main" id="{0C3472DD-D1AA-5534-3A08-711F0CC89824}"/>
                </a:ext>
              </a:extLst>
            </p:cNvPr>
            <p:cNvGrpSpPr/>
            <p:nvPr/>
          </p:nvGrpSpPr>
          <p:grpSpPr>
            <a:xfrm>
              <a:off x="7074117" y="956519"/>
              <a:ext cx="215826" cy="125825"/>
              <a:chOff x="9521952" y="1508283"/>
              <a:chExt cx="256508" cy="149542"/>
            </a:xfrm>
          </p:grpSpPr>
          <p:sp>
            <p:nvSpPr>
              <p:cNvPr id="13" name="Google Shape;1595;p48">
                <a:extLst>
                  <a:ext uri="{FF2B5EF4-FFF2-40B4-BE49-F238E27FC236}">
                    <a16:creationId xmlns:a16="http://schemas.microsoft.com/office/drawing/2014/main" id="{54634E41-6225-763C-1703-6ED1E8DBE980}"/>
                  </a:ext>
                </a:extLst>
              </p:cNvPr>
              <p:cNvSpPr/>
              <p:nvPr/>
            </p:nvSpPr>
            <p:spPr>
              <a:xfrm>
                <a:off x="9521952" y="1508283"/>
                <a:ext cx="256508" cy="149542"/>
              </a:xfrm>
              <a:custGeom>
                <a:avLst/>
                <a:gdLst/>
                <a:ahLst/>
                <a:cxnLst/>
                <a:rect l="l" t="t" r="r" b="b"/>
                <a:pathLst>
                  <a:path w="256508" h="149542" extrusionOk="0">
                    <a:moveTo>
                      <a:pt x="218694" y="0"/>
                    </a:moveTo>
                    <a:cubicBezTo>
                      <a:pt x="239578" y="0"/>
                      <a:pt x="256508" y="16930"/>
                      <a:pt x="256508" y="37814"/>
                    </a:cubicBezTo>
                    <a:lnTo>
                      <a:pt x="256508" y="111728"/>
                    </a:lnTo>
                    <a:cubicBezTo>
                      <a:pt x="256508" y="132612"/>
                      <a:pt x="239578" y="149543"/>
                      <a:pt x="218694" y="149543"/>
                    </a:cubicBezTo>
                    <a:lnTo>
                      <a:pt x="37814" y="149543"/>
                    </a:lnTo>
                    <a:cubicBezTo>
                      <a:pt x="16930" y="149543"/>
                      <a:pt x="1" y="132612"/>
                      <a:pt x="1" y="111728"/>
                    </a:cubicBezTo>
                    <a:lnTo>
                      <a:pt x="1" y="37814"/>
                    </a:lnTo>
                    <a:cubicBezTo>
                      <a:pt x="1" y="16930"/>
                      <a:pt x="16930" y="0"/>
                      <a:pt x="37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" name="Google Shape;1596;p48">
                <a:extLst>
                  <a:ext uri="{FF2B5EF4-FFF2-40B4-BE49-F238E27FC236}">
                    <a16:creationId xmlns:a16="http://schemas.microsoft.com/office/drawing/2014/main" id="{5C32801F-E84F-BCA5-3DDC-2DAF63EC8108}"/>
                  </a:ext>
                </a:extLst>
              </p:cNvPr>
              <p:cNvGrpSpPr/>
              <p:nvPr/>
            </p:nvGrpSpPr>
            <p:grpSpPr>
              <a:xfrm>
                <a:off x="9556578" y="1534618"/>
                <a:ext cx="183763" cy="98921"/>
                <a:chOff x="9556578" y="1534618"/>
                <a:chExt cx="183763" cy="98921"/>
              </a:xfrm>
            </p:grpSpPr>
            <p:grpSp>
              <p:nvGrpSpPr>
                <p:cNvPr id="15" name="Google Shape;1597;p48">
                  <a:extLst>
                    <a:ext uri="{FF2B5EF4-FFF2-40B4-BE49-F238E27FC236}">
                      <a16:creationId xmlns:a16="http://schemas.microsoft.com/office/drawing/2014/main" id="{1F0A04D2-644E-62B6-26BA-918D81DFB836}"/>
                    </a:ext>
                  </a:extLst>
                </p:cNvPr>
                <p:cNvGrpSpPr/>
                <p:nvPr/>
              </p:nvGrpSpPr>
              <p:grpSpPr>
                <a:xfrm>
                  <a:off x="9645396" y="1536115"/>
                  <a:ext cx="94945" cy="94946"/>
                  <a:chOff x="9645396" y="1536115"/>
                  <a:chExt cx="94945" cy="94946"/>
                </a:xfrm>
              </p:grpSpPr>
              <p:sp>
                <p:nvSpPr>
                  <p:cNvPr id="19" name="Google Shape;1598;p48">
                    <a:extLst>
                      <a:ext uri="{FF2B5EF4-FFF2-40B4-BE49-F238E27FC236}">
                        <a16:creationId xmlns:a16="http://schemas.microsoft.com/office/drawing/2014/main" id="{37E4B2BA-85DF-1E1F-1FAA-94C4D3CEEA77}"/>
                      </a:ext>
                    </a:extLst>
                  </p:cNvPr>
                  <p:cNvSpPr/>
                  <p:nvPr/>
                </p:nvSpPr>
                <p:spPr>
                  <a:xfrm>
                    <a:off x="9645396" y="1588389"/>
                    <a:ext cx="42671" cy="4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71" h="42672" extrusionOk="0">
                        <a:moveTo>
                          <a:pt x="16764" y="31147"/>
                        </a:moveTo>
                        <a:lnTo>
                          <a:pt x="42672" y="5144"/>
                        </a:lnTo>
                        <a:lnTo>
                          <a:pt x="37529" y="0"/>
                        </a:lnTo>
                        <a:lnTo>
                          <a:pt x="11525" y="25908"/>
                        </a:lnTo>
                        <a:lnTo>
                          <a:pt x="6382" y="28765"/>
                        </a:lnTo>
                        <a:lnTo>
                          <a:pt x="0" y="38576"/>
                        </a:lnTo>
                        <a:lnTo>
                          <a:pt x="4096" y="42672"/>
                        </a:lnTo>
                        <a:lnTo>
                          <a:pt x="13906" y="36290"/>
                        </a:lnTo>
                        <a:lnTo>
                          <a:pt x="16764" y="31147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" name="Google Shape;1599;p48">
                    <a:extLst>
                      <a:ext uri="{FF2B5EF4-FFF2-40B4-BE49-F238E27FC236}">
                        <a16:creationId xmlns:a16="http://schemas.microsoft.com/office/drawing/2014/main" id="{50BAE43A-BE20-413D-B76A-A188DF118C7C}"/>
                      </a:ext>
                    </a:extLst>
                  </p:cNvPr>
                  <p:cNvSpPr/>
                  <p:nvPr/>
                </p:nvSpPr>
                <p:spPr>
                  <a:xfrm>
                    <a:off x="9674923" y="1536115"/>
                    <a:ext cx="65418" cy="65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18" h="65418" extrusionOk="0">
                        <a:moveTo>
                          <a:pt x="36576" y="54845"/>
                        </a:moveTo>
                        <a:lnTo>
                          <a:pt x="63246" y="28175"/>
                        </a:lnTo>
                        <a:cubicBezTo>
                          <a:pt x="64008" y="27413"/>
                          <a:pt x="64484" y="26461"/>
                          <a:pt x="64770" y="25413"/>
                        </a:cubicBezTo>
                        <a:cubicBezTo>
                          <a:pt x="65627" y="21794"/>
                          <a:pt x="66866" y="13602"/>
                          <a:pt x="59341" y="6077"/>
                        </a:cubicBezTo>
                        <a:cubicBezTo>
                          <a:pt x="51816" y="-1447"/>
                          <a:pt x="43625" y="-209"/>
                          <a:pt x="40005" y="648"/>
                        </a:cubicBezTo>
                        <a:cubicBezTo>
                          <a:pt x="38958" y="934"/>
                          <a:pt x="38005" y="1410"/>
                          <a:pt x="37243" y="2172"/>
                        </a:cubicBezTo>
                        <a:lnTo>
                          <a:pt x="10573" y="28842"/>
                        </a:lnTo>
                        <a:cubicBezTo>
                          <a:pt x="14669" y="32938"/>
                          <a:pt x="14669" y="39701"/>
                          <a:pt x="10573" y="43796"/>
                        </a:cubicBezTo>
                        <a:lnTo>
                          <a:pt x="8287" y="46082"/>
                        </a:lnTo>
                        <a:lnTo>
                          <a:pt x="4286" y="42082"/>
                        </a:lnTo>
                        <a:lnTo>
                          <a:pt x="0" y="46368"/>
                        </a:lnTo>
                        <a:lnTo>
                          <a:pt x="19050" y="65418"/>
                        </a:lnTo>
                        <a:lnTo>
                          <a:pt x="23336" y="61132"/>
                        </a:lnTo>
                        <a:lnTo>
                          <a:pt x="19336" y="57131"/>
                        </a:lnTo>
                        <a:lnTo>
                          <a:pt x="21622" y="54845"/>
                        </a:lnTo>
                        <a:cubicBezTo>
                          <a:pt x="25718" y="50750"/>
                          <a:pt x="32481" y="50750"/>
                          <a:pt x="36576" y="5484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" name="Google Shape;1600;p48">
                  <a:extLst>
                    <a:ext uri="{FF2B5EF4-FFF2-40B4-BE49-F238E27FC236}">
                      <a16:creationId xmlns:a16="http://schemas.microsoft.com/office/drawing/2014/main" id="{7E73EF0A-DEBE-2EAE-AD94-4638372A3EA6}"/>
                    </a:ext>
                  </a:extLst>
                </p:cNvPr>
                <p:cNvGrpSpPr/>
                <p:nvPr/>
              </p:nvGrpSpPr>
              <p:grpSpPr>
                <a:xfrm>
                  <a:off x="9556578" y="1534618"/>
                  <a:ext cx="98773" cy="98921"/>
                  <a:chOff x="9556578" y="1534618"/>
                  <a:chExt cx="98773" cy="98921"/>
                </a:xfrm>
              </p:grpSpPr>
              <p:sp>
                <p:nvSpPr>
                  <p:cNvPr id="17" name="Google Shape;1601;p48">
                    <a:extLst>
                      <a:ext uri="{FF2B5EF4-FFF2-40B4-BE49-F238E27FC236}">
                        <a16:creationId xmlns:a16="http://schemas.microsoft.com/office/drawing/2014/main" id="{B3FF6554-DAC3-395B-CF1D-93C40A3A37EF}"/>
                      </a:ext>
                    </a:extLst>
                  </p:cNvPr>
                  <p:cNvSpPr/>
                  <p:nvPr/>
                </p:nvSpPr>
                <p:spPr>
                  <a:xfrm>
                    <a:off x="9556578" y="1534618"/>
                    <a:ext cx="98773" cy="98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773" h="98921" extrusionOk="0">
                        <a:moveTo>
                          <a:pt x="40717" y="72440"/>
                        </a:moveTo>
                        <a:lnTo>
                          <a:pt x="72244" y="40912"/>
                        </a:lnTo>
                        <a:cubicBezTo>
                          <a:pt x="74149" y="39007"/>
                          <a:pt x="76721" y="38054"/>
                          <a:pt x="79388" y="38054"/>
                        </a:cubicBezTo>
                        <a:cubicBezTo>
                          <a:pt x="84341" y="38150"/>
                          <a:pt x="89389" y="36340"/>
                          <a:pt x="93199" y="32530"/>
                        </a:cubicBezTo>
                        <a:cubicBezTo>
                          <a:pt x="98247" y="27482"/>
                          <a:pt x="99866" y="20243"/>
                          <a:pt x="98057" y="13766"/>
                        </a:cubicBezTo>
                        <a:lnTo>
                          <a:pt x="88722" y="23100"/>
                        </a:lnTo>
                        <a:lnTo>
                          <a:pt x="78435" y="20338"/>
                        </a:lnTo>
                        <a:lnTo>
                          <a:pt x="75673" y="10051"/>
                        </a:lnTo>
                        <a:lnTo>
                          <a:pt x="85007" y="716"/>
                        </a:lnTo>
                        <a:cubicBezTo>
                          <a:pt x="78626" y="-1093"/>
                          <a:pt x="71482" y="526"/>
                          <a:pt x="66434" y="5574"/>
                        </a:cubicBezTo>
                        <a:cubicBezTo>
                          <a:pt x="62624" y="9384"/>
                          <a:pt x="60814" y="14432"/>
                          <a:pt x="60909" y="19385"/>
                        </a:cubicBezTo>
                        <a:cubicBezTo>
                          <a:pt x="60909" y="22052"/>
                          <a:pt x="59957" y="24624"/>
                          <a:pt x="58052" y="26529"/>
                        </a:cubicBezTo>
                        <a:lnTo>
                          <a:pt x="26524" y="58057"/>
                        </a:lnTo>
                        <a:cubicBezTo>
                          <a:pt x="24619" y="59962"/>
                          <a:pt x="22047" y="60914"/>
                          <a:pt x="19380" y="60914"/>
                        </a:cubicBezTo>
                        <a:cubicBezTo>
                          <a:pt x="14427" y="60819"/>
                          <a:pt x="9379" y="62629"/>
                          <a:pt x="5569" y="66439"/>
                        </a:cubicBezTo>
                        <a:cubicBezTo>
                          <a:pt x="-2146" y="74154"/>
                          <a:pt x="-1861" y="86918"/>
                          <a:pt x="6522" y="94252"/>
                        </a:cubicBezTo>
                        <a:cubicBezTo>
                          <a:pt x="13761" y="100634"/>
                          <a:pt x="24905" y="100443"/>
                          <a:pt x="32048" y="93871"/>
                        </a:cubicBezTo>
                        <a:cubicBezTo>
                          <a:pt x="36239" y="89966"/>
                          <a:pt x="38240" y="84632"/>
                          <a:pt x="38145" y="79393"/>
                        </a:cubicBezTo>
                        <a:cubicBezTo>
                          <a:pt x="38145" y="76821"/>
                          <a:pt x="39097" y="74249"/>
                          <a:pt x="41002" y="72440"/>
                        </a:cubicBezTo>
                        <a:close/>
                        <a:moveTo>
                          <a:pt x="16618" y="87965"/>
                        </a:moveTo>
                        <a:lnTo>
                          <a:pt x="10713" y="82060"/>
                        </a:lnTo>
                        <a:lnTo>
                          <a:pt x="12903" y="73964"/>
                        </a:lnTo>
                        <a:lnTo>
                          <a:pt x="21000" y="71773"/>
                        </a:lnTo>
                        <a:lnTo>
                          <a:pt x="26905" y="77678"/>
                        </a:lnTo>
                        <a:lnTo>
                          <a:pt x="24714" y="85775"/>
                        </a:lnTo>
                        <a:lnTo>
                          <a:pt x="16618" y="8796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" name="Google Shape;1602;p48">
                    <a:extLst>
                      <a:ext uri="{FF2B5EF4-FFF2-40B4-BE49-F238E27FC236}">
                        <a16:creationId xmlns:a16="http://schemas.microsoft.com/office/drawing/2014/main" id="{4710F6AE-DA57-31DD-200A-A0A4091F815C}"/>
                      </a:ext>
                    </a:extLst>
                  </p:cNvPr>
                  <p:cNvSpPr/>
                  <p:nvPr/>
                </p:nvSpPr>
                <p:spPr>
                  <a:xfrm>
                    <a:off x="9597270" y="1577125"/>
                    <a:ext cx="15573" cy="15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73" h="15573" extrusionOk="0">
                        <a:moveTo>
                          <a:pt x="786" y="14883"/>
                        </a:moveTo>
                        <a:lnTo>
                          <a:pt x="786" y="14883"/>
                        </a:lnTo>
                        <a:cubicBezTo>
                          <a:pt x="-262" y="13835"/>
                          <a:pt x="-262" y="12025"/>
                          <a:pt x="786" y="10882"/>
                        </a:cubicBezTo>
                        <a:lnTo>
                          <a:pt x="10882" y="786"/>
                        </a:lnTo>
                        <a:cubicBezTo>
                          <a:pt x="11930" y="-262"/>
                          <a:pt x="13740" y="-262"/>
                          <a:pt x="14788" y="786"/>
                        </a:cubicBezTo>
                        <a:lnTo>
                          <a:pt x="14788" y="786"/>
                        </a:lnTo>
                        <a:cubicBezTo>
                          <a:pt x="15835" y="1834"/>
                          <a:pt x="15835" y="3643"/>
                          <a:pt x="14788" y="4691"/>
                        </a:cubicBezTo>
                        <a:lnTo>
                          <a:pt x="4691" y="14788"/>
                        </a:lnTo>
                        <a:cubicBezTo>
                          <a:pt x="3643" y="15835"/>
                          <a:pt x="1834" y="15835"/>
                          <a:pt x="690" y="1478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4205679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18B97-E793-EA4E-4D2B-F220AE064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10;p34">
            <a:extLst>
              <a:ext uri="{FF2B5EF4-FFF2-40B4-BE49-F238E27FC236}">
                <a16:creationId xmlns:a16="http://schemas.microsoft.com/office/drawing/2014/main" id="{30F85187-C256-2877-F0B3-FE05133047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17910" y="237068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Current Implementation Status</a:t>
            </a:r>
            <a:endParaRPr sz="500" u="sng">
              <a:latin typeface="Daytona" panose="020B060403050004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9F325F5-D437-347B-F1DD-9C0C2A047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69" y="1504924"/>
            <a:ext cx="4407203" cy="374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buClrTx/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MCQ question paper generation completed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Tx/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Question bank creation and management completed.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Tx/>
              <a:buChar char="•"/>
            </a:pPr>
            <a:r>
              <a:rPr lang="en-US" sz="1500">
                <a:solidFill>
                  <a:schemeClr val="tx1"/>
                </a:solidFill>
              </a:rPr>
              <a:t>ML model classifies questions using Bloom’s Taxonomy.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Tx/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Syllabus-based filtering implemented</a:t>
            </a:r>
            <a:br>
              <a:rPr lang="en-US" sz="1500"/>
            </a:br>
            <a:r>
              <a:rPr lang="en-US" sz="1500">
                <a:solidFill>
                  <a:schemeClr val="tx1"/>
                </a:solidFill>
              </a:rPr>
              <a:t>(Grade 10 &amp; 11 – Term 1, 2, 3)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Tx/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Automatic Word document generation with answer key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</a:pPr>
            <a:endParaRPr lang="en-US" sz="15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altLang="en-US" sz="15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B2C8A95-66A8-07DF-69A7-62447C986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129" y="1504924"/>
            <a:ext cx="4552871" cy="281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eaLnBrk="0" fontAlgn="base" hangingPunct="0">
              <a:lnSpc>
                <a:spcPct val="150000"/>
              </a:lnSpc>
              <a:buClrTx/>
              <a:buChar char="•"/>
            </a:pPr>
            <a:r>
              <a:rPr lang="en-US" sz="1500">
                <a:solidFill>
                  <a:schemeClr val="tx1"/>
                </a:solidFill>
              </a:rPr>
              <a:t>Implement Essay question paper generation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Tx/>
              <a:buChar char="•"/>
            </a:pPr>
            <a:r>
              <a:rPr lang="en-US" sz="1500">
                <a:solidFill>
                  <a:schemeClr val="tx1"/>
                </a:solidFill>
              </a:rPr>
              <a:t>Extend Bloom’s level handling for higher-order questions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Tx/>
              <a:buChar char="•"/>
            </a:pPr>
            <a:r>
              <a:rPr lang="en-US" sz="1500">
                <a:solidFill>
                  <a:schemeClr val="tx1"/>
                </a:solidFill>
              </a:rPr>
              <a:t>Improve model accuracy with more training data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Tx/>
              <a:buChar char="•"/>
            </a:pPr>
            <a:r>
              <a:rPr lang="en-US" sz="1500">
                <a:solidFill>
                  <a:schemeClr val="tx1"/>
                </a:solidFill>
              </a:rPr>
              <a:t>Integrate with online grading system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Tx/>
              <a:buChar char="•"/>
            </a:pPr>
            <a:r>
              <a:rPr lang="en-US" sz="1500">
                <a:solidFill>
                  <a:schemeClr val="tx1"/>
                </a:solidFill>
              </a:rPr>
              <a:t>Add teacher-level customization for paper difficulty</a:t>
            </a:r>
            <a:endParaRPr lang="en-US">
              <a:solidFill>
                <a:schemeClr val="tx1"/>
              </a:solidFill>
            </a:endParaRPr>
          </a:p>
          <a:p>
            <a:pPr marL="285750" lvl="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altLang="en-US" sz="15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Google Shape;1113;p34">
            <a:extLst>
              <a:ext uri="{FF2B5EF4-FFF2-40B4-BE49-F238E27FC236}">
                <a16:creationId xmlns:a16="http://schemas.microsoft.com/office/drawing/2014/main" id="{F77AB5EA-4571-320B-47A2-D591263DB8B7}"/>
              </a:ext>
            </a:extLst>
          </p:cNvPr>
          <p:cNvSpPr txBox="1">
            <a:spLocks/>
          </p:cNvSpPr>
          <p:nvPr/>
        </p:nvSpPr>
        <p:spPr>
          <a:xfrm>
            <a:off x="940160" y="996649"/>
            <a:ext cx="3163223" cy="4445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/>
              <a:t>Current Progress. </a:t>
            </a:r>
          </a:p>
        </p:txBody>
      </p:sp>
      <p:sp>
        <p:nvSpPr>
          <p:cNvPr id="11" name="Google Shape;1113;p34">
            <a:extLst>
              <a:ext uri="{FF2B5EF4-FFF2-40B4-BE49-F238E27FC236}">
                <a16:creationId xmlns:a16="http://schemas.microsoft.com/office/drawing/2014/main" id="{C501E0C8-2102-7999-FC87-AB145858092B}"/>
              </a:ext>
            </a:extLst>
          </p:cNvPr>
          <p:cNvSpPr txBox="1">
            <a:spLocks/>
          </p:cNvSpPr>
          <p:nvPr/>
        </p:nvSpPr>
        <p:spPr>
          <a:xfrm>
            <a:off x="5614910" y="996648"/>
            <a:ext cx="2371748" cy="4445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/>
              <a:t>Tasks to be Done</a:t>
            </a:r>
            <a:endParaRPr lang="en-US" sz="1800"/>
          </a:p>
        </p:txBody>
      </p:sp>
      <p:grpSp>
        <p:nvGrpSpPr>
          <p:cNvPr id="15" name="Google Shape;1114;p34">
            <a:extLst>
              <a:ext uri="{FF2B5EF4-FFF2-40B4-BE49-F238E27FC236}">
                <a16:creationId xmlns:a16="http://schemas.microsoft.com/office/drawing/2014/main" id="{32B19252-0F33-6824-E938-E33CF479F06F}"/>
              </a:ext>
            </a:extLst>
          </p:cNvPr>
          <p:cNvGrpSpPr/>
          <p:nvPr/>
        </p:nvGrpSpPr>
        <p:grpSpPr>
          <a:xfrm>
            <a:off x="7595457" y="193293"/>
            <a:ext cx="1187311" cy="624971"/>
            <a:chOff x="3859815" y="2867310"/>
            <a:chExt cx="1262157" cy="664368"/>
          </a:xfrm>
        </p:grpSpPr>
        <p:sp>
          <p:nvSpPr>
            <p:cNvPr id="16" name="Google Shape;1115;p34">
              <a:extLst>
                <a:ext uri="{FF2B5EF4-FFF2-40B4-BE49-F238E27FC236}">
                  <a16:creationId xmlns:a16="http://schemas.microsoft.com/office/drawing/2014/main" id="{75B50F87-315F-3D2A-A196-3671765754CC}"/>
                </a:ext>
              </a:extLst>
            </p:cNvPr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116;p34">
              <a:extLst>
                <a:ext uri="{FF2B5EF4-FFF2-40B4-BE49-F238E27FC236}">
                  <a16:creationId xmlns:a16="http://schemas.microsoft.com/office/drawing/2014/main" id="{F7EAEC73-C4CC-0AF1-F538-6BFF2D71D22E}"/>
                </a:ext>
              </a:extLst>
            </p:cNvPr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18" name="Google Shape;1117;p34">
                <a:extLst>
                  <a:ext uri="{FF2B5EF4-FFF2-40B4-BE49-F238E27FC236}">
                    <a16:creationId xmlns:a16="http://schemas.microsoft.com/office/drawing/2014/main" id="{B5087000-A987-D1CC-6452-A69389F2A16D}"/>
                  </a:ext>
                </a:extLst>
              </p:cNvPr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22" name="Google Shape;1118;p34">
                  <a:extLst>
                    <a:ext uri="{FF2B5EF4-FFF2-40B4-BE49-F238E27FC236}">
                      <a16:creationId xmlns:a16="http://schemas.microsoft.com/office/drawing/2014/main" id="{0919A3CF-F5A1-9EFC-DCCE-43B45ED2047E}"/>
                    </a:ext>
                  </a:extLst>
                </p:cNvPr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29" name="Google Shape;1119;p34">
                    <a:extLst>
                      <a:ext uri="{FF2B5EF4-FFF2-40B4-BE49-F238E27FC236}">
                        <a16:creationId xmlns:a16="http://schemas.microsoft.com/office/drawing/2014/main" id="{AB5CF2F2-AC51-4C94-B63D-6367EA5BB28B}"/>
                      </a:ext>
                    </a:extLst>
                  </p:cNvPr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" name="Google Shape;1120;p34">
                    <a:extLst>
                      <a:ext uri="{FF2B5EF4-FFF2-40B4-BE49-F238E27FC236}">
                        <a16:creationId xmlns:a16="http://schemas.microsoft.com/office/drawing/2014/main" id="{417458A8-D286-B08F-5480-7C76FDB865B1}"/>
                      </a:ext>
                    </a:extLst>
                  </p:cNvPr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1121;p34">
                  <a:extLst>
                    <a:ext uri="{FF2B5EF4-FFF2-40B4-BE49-F238E27FC236}">
                      <a16:creationId xmlns:a16="http://schemas.microsoft.com/office/drawing/2014/main" id="{A2951BCD-519C-9D10-176C-4019F0E03ED8}"/>
                    </a:ext>
                  </a:extLst>
                </p:cNvPr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27" name="Google Shape;1122;p34">
                    <a:extLst>
                      <a:ext uri="{FF2B5EF4-FFF2-40B4-BE49-F238E27FC236}">
                        <a16:creationId xmlns:a16="http://schemas.microsoft.com/office/drawing/2014/main" id="{D8274BB3-5E4F-A0D1-0718-7ADB7FF375DD}"/>
                      </a:ext>
                    </a:extLst>
                  </p:cNvPr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1123;p34">
                    <a:extLst>
                      <a:ext uri="{FF2B5EF4-FFF2-40B4-BE49-F238E27FC236}">
                        <a16:creationId xmlns:a16="http://schemas.microsoft.com/office/drawing/2014/main" id="{CFA893DD-107D-651B-66D7-6E296E5D6294}"/>
                      </a:ext>
                    </a:extLst>
                  </p:cNvPr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" name="Google Shape;1124;p34">
                  <a:extLst>
                    <a:ext uri="{FF2B5EF4-FFF2-40B4-BE49-F238E27FC236}">
                      <a16:creationId xmlns:a16="http://schemas.microsoft.com/office/drawing/2014/main" id="{1FABCA81-8C17-CA07-6828-BE020CA41C1C}"/>
                    </a:ext>
                  </a:extLst>
                </p:cNvPr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25" name="Google Shape;1125;p34">
                    <a:extLst>
                      <a:ext uri="{FF2B5EF4-FFF2-40B4-BE49-F238E27FC236}">
                        <a16:creationId xmlns:a16="http://schemas.microsoft.com/office/drawing/2014/main" id="{860D6D96-3A0F-778D-D5E7-34B9D65D4DEA}"/>
                      </a:ext>
                    </a:extLst>
                  </p:cNvPr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" name="Google Shape;1126;p34">
                    <a:extLst>
                      <a:ext uri="{FF2B5EF4-FFF2-40B4-BE49-F238E27FC236}">
                        <a16:creationId xmlns:a16="http://schemas.microsoft.com/office/drawing/2014/main" id="{C6904E7E-3DC0-E4D1-E5D9-325A0CF4F080}"/>
                      </a:ext>
                    </a:extLst>
                  </p:cNvPr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9" name="Google Shape;1127;p34">
                <a:extLst>
                  <a:ext uri="{FF2B5EF4-FFF2-40B4-BE49-F238E27FC236}">
                    <a16:creationId xmlns:a16="http://schemas.microsoft.com/office/drawing/2014/main" id="{E8C69CB0-F041-492C-E963-93839662D6E7}"/>
                  </a:ext>
                </a:extLst>
              </p:cNvPr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128;p34">
                <a:extLst>
                  <a:ext uri="{FF2B5EF4-FFF2-40B4-BE49-F238E27FC236}">
                    <a16:creationId xmlns:a16="http://schemas.microsoft.com/office/drawing/2014/main" id="{C6158313-AB18-23D4-A944-FF0A94AF6C36}"/>
                  </a:ext>
                </a:extLst>
              </p:cNvPr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129;p34">
                <a:extLst>
                  <a:ext uri="{FF2B5EF4-FFF2-40B4-BE49-F238E27FC236}">
                    <a16:creationId xmlns:a16="http://schemas.microsoft.com/office/drawing/2014/main" id="{7413D489-9296-ABCD-94D8-5FACDA0CBA1A}"/>
                  </a:ext>
                </a:extLst>
              </p:cNvPr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" name="Google Shape;949;p30">
            <a:extLst>
              <a:ext uri="{FF2B5EF4-FFF2-40B4-BE49-F238E27FC236}">
                <a16:creationId xmlns:a16="http://schemas.microsoft.com/office/drawing/2014/main" id="{D2DC1A3F-C6FF-B337-BD2A-147A533FE593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IT22120052 | Hettiarachchi R.H | 25-26J-162</a:t>
            </a:r>
          </a:p>
        </p:txBody>
      </p:sp>
    </p:spTree>
    <p:extLst>
      <p:ext uri="{BB962C8B-B14F-4D97-AF65-F5344CB8AC3E}">
        <p14:creationId xmlns:p14="http://schemas.microsoft.com/office/powerpoint/2010/main" val="687433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A9AE62B6-16D6-172E-9E76-112E12C61668}"/>
              </a:ext>
            </a:extLst>
          </p:cNvPr>
          <p:cNvSpPr txBox="1">
            <a:spLocks/>
          </p:cNvSpPr>
          <p:nvPr/>
        </p:nvSpPr>
        <p:spPr>
          <a:xfrm>
            <a:off x="-248" y="472728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u="sng"/>
              <a:t>System Architecture Diagram</a:t>
            </a:r>
            <a:endParaRPr lang="en-US" sz="100" b="1" u="sng">
              <a:latin typeface="Daytona" panose="020B0604030500040204" pitchFamily="34" charset="0"/>
            </a:endParaRPr>
          </a:p>
        </p:txBody>
      </p:sp>
      <p:pic>
        <p:nvPicPr>
          <p:cNvPr id="2" name="Picture 1" descr="A diagram of a process&#10;&#10;AI-generated content may be incorrect.">
            <a:extLst>
              <a:ext uri="{FF2B5EF4-FFF2-40B4-BE49-F238E27FC236}">
                <a16:creationId xmlns:a16="http://schemas.microsoft.com/office/drawing/2014/main" id="{97DE8A01-0D1C-50A8-B04D-204A8F752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97" y="1565264"/>
            <a:ext cx="9152404" cy="265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07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4909F-CE76-8A0E-230E-1CAE3B1A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941;p29">
            <a:extLst>
              <a:ext uri="{FF2B5EF4-FFF2-40B4-BE49-F238E27FC236}">
                <a16:creationId xmlns:a16="http://schemas.microsoft.com/office/drawing/2014/main" id="{7B5FD6FB-B5AA-7A5A-2D55-CBA75C68A0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1044679"/>
              </p:ext>
            </p:extLst>
          </p:nvPr>
        </p:nvGraphicFramePr>
        <p:xfrm>
          <a:off x="334641" y="1282039"/>
          <a:ext cx="8305440" cy="3335966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4141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3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2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Functional</a:t>
                      </a:r>
                      <a:endParaRPr sz="1400" b="1" u="sng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400" b="1"/>
                        <a:t>Non-Functional</a:t>
                      </a:r>
                      <a:endParaRPr sz="1400"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369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Allow teachers to upload and manage MCQ questions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System should generate a question paper within a few seconds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782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Support Grade 10 &amp; 11 ICT syllabus &amp; Allow selection of Term (1 / 2 / 3)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Model should provide consistent and reliable Bloom classification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489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Automatically classify questions using Bloom’s Taxonomy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System should be easy to use for teachers with minimal technical knowledge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722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Export question paper as a Word (.docx) document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System should be scalable to support essay questions in future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369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Generate answer key automatically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0" i="0" u="none" strike="noStrike" noProof="0">
                          <a:solidFill>
                            <a:schemeClr val="dk1"/>
                          </a:solidFill>
                        </a:rPr>
                        <a:t>Data should be </a:t>
                      </a:r>
                      <a:r>
                        <a:rPr lang="en-US" sz="1400" b="1" i="0" u="none" strike="noStrike" noProof="0">
                          <a:solidFill>
                            <a:schemeClr val="dk1"/>
                          </a:solidFill>
                        </a:rPr>
                        <a:t>secure</a:t>
                      </a:r>
                      <a:r>
                        <a:rPr lang="en-US" sz="1400" b="0" i="0" u="none" strike="noStrike" noProof="0">
                          <a:solidFill>
                            <a:schemeClr val="dk1"/>
                          </a:solidFill>
                        </a:rPr>
                        <a:t> and accessible only to authorized users</a:t>
                      </a:r>
                      <a:endParaRPr lang="en-US"/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CEFE4415-F73D-3AF8-4A6E-9C7F021DB4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48" y="472728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Functional &amp; Non-Functional  Requirements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10" name="Google Shape;949;p30">
            <a:extLst>
              <a:ext uri="{FF2B5EF4-FFF2-40B4-BE49-F238E27FC236}">
                <a16:creationId xmlns:a16="http://schemas.microsoft.com/office/drawing/2014/main" id="{0960A06B-BE11-9521-1A4E-8180A0DC609D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IT22120052 | Hettiarachchi R.H | 25-26J-162</a:t>
            </a:r>
          </a:p>
        </p:txBody>
      </p:sp>
    </p:spTree>
    <p:extLst>
      <p:ext uri="{BB962C8B-B14F-4D97-AF65-F5344CB8AC3E}">
        <p14:creationId xmlns:p14="http://schemas.microsoft.com/office/powerpoint/2010/main" val="2469031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D94FA05F-793C-F73B-5A49-C9BDC117B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32">
            <a:extLst>
              <a:ext uri="{FF2B5EF4-FFF2-40B4-BE49-F238E27FC236}">
                <a16:creationId xmlns:a16="http://schemas.microsoft.com/office/drawing/2014/main" id="{ADF21D25-5EA7-00C3-00DB-10A37F49CB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4148" y="2364405"/>
            <a:ext cx="4115701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000">
                <a:latin typeface="Daytona"/>
              </a:rPr>
              <a:t>Jayasooriya L.T</a:t>
            </a:r>
            <a:endParaRPr lang="en-US" sz="4000">
              <a:latin typeface="Daytona"/>
            </a:endParaRPr>
          </a:p>
        </p:txBody>
      </p:sp>
      <p:sp>
        <p:nvSpPr>
          <p:cNvPr id="1020" name="Google Shape;1020;p32">
            <a:extLst>
              <a:ext uri="{FF2B5EF4-FFF2-40B4-BE49-F238E27FC236}">
                <a16:creationId xmlns:a16="http://schemas.microsoft.com/office/drawing/2014/main" id="{10ED9BAF-54AA-8F13-F2E3-75C6BDA7EE74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2979239" y="1511019"/>
            <a:ext cx="3185522" cy="9258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aytona"/>
              </a:rPr>
              <a:t>IT22095480</a:t>
            </a:r>
          </a:p>
        </p:txBody>
      </p:sp>
      <p:grpSp>
        <p:nvGrpSpPr>
          <p:cNvPr id="1022" name="Google Shape;1022;p32">
            <a:extLst>
              <a:ext uri="{FF2B5EF4-FFF2-40B4-BE49-F238E27FC236}">
                <a16:creationId xmlns:a16="http://schemas.microsoft.com/office/drawing/2014/main" id="{F718A468-8427-3B71-6193-4AA51A5EBD11}"/>
              </a:ext>
            </a:extLst>
          </p:cNvPr>
          <p:cNvGrpSpPr/>
          <p:nvPr/>
        </p:nvGrpSpPr>
        <p:grpSpPr>
          <a:xfrm>
            <a:off x="7441503" y="289852"/>
            <a:ext cx="1366913" cy="1382099"/>
            <a:chOff x="6568493" y="8"/>
            <a:chExt cx="1820608" cy="1840590"/>
          </a:xfrm>
        </p:grpSpPr>
        <p:sp>
          <p:nvSpPr>
            <p:cNvPr id="1023" name="Google Shape;1023;p32">
              <a:extLst>
                <a:ext uri="{FF2B5EF4-FFF2-40B4-BE49-F238E27FC236}">
                  <a16:creationId xmlns:a16="http://schemas.microsoft.com/office/drawing/2014/main" id="{042525B8-0211-D679-C11A-D14D8A3ACFAB}"/>
                </a:ext>
              </a:extLst>
            </p:cNvPr>
            <p:cNvSpPr/>
            <p:nvPr/>
          </p:nvSpPr>
          <p:spPr>
            <a:xfrm>
              <a:off x="6737915" y="169351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20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20" y="1983677"/>
                  </a:lnTo>
                  <a:cubicBezTo>
                    <a:pt x="1918906" y="1983677"/>
                    <a:pt x="1959864" y="1942814"/>
                    <a:pt x="1959864" y="1892427"/>
                  </a:cubicBezTo>
                  <a:lnTo>
                    <a:pt x="1959864" y="91345"/>
                  </a:lnTo>
                  <a:cubicBezTo>
                    <a:pt x="1959864" y="40958"/>
                    <a:pt x="1918906" y="0"/>
                    <a:pt x="1868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32">
              <a:extLst>
                <a:ext uri="{FF2B5EF4-FFF2-40B4-BE49-F238E27FC236}">
                  <a16:creationId xmlns:a16="http://schemas.microsoft.com/office/drawing/2014/main" id="{B138525B-2579-4662-B073-2B7CF38D372F}"/>
                </a:ext>
              </a:extLst>
            </p:cNvPr>
            <p:cNvSpPr/>
            <p:nvPr/>
          </p:nvSpPr>
          <p:spPr>
            <a:xfrm>
              <a:off x="6653203" y="8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19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19" y="1983677"/>
                  </a:lnTo>
                  <a:cubicBezTo>
                    <a:pt x="1918907" y="1983677"/>
                    <a:pt x="1959865" y="1942814"/>
                    <a:pt x="1959865" y="1892427"/>
                  </a:cubicBezTo>
                  <a:lnTo>
                    <a:pt x="1959865" y="91345"/>
                  </a:lnTo>
                  <a:cubicBezTo>
                    <a:pt x="1959865" y="40958"/>
                    <a:pt x="1918907" y="0"/>
                    <a:pt x="1868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5" name="Google Shape;1025;p32">
              <a:extLst>
                <a:ext uri="{FF2B5EF4-FFF2-40B4-BE49-F238E27FC236}">
                  <a16:creationId xmlns:a16="http://schemas.microsoft.com/office/drawing/2014/main" id="{1EFE3CBC-2BFB-1F59-08D0-B7697054D6E6}"/>
                </a:ext>
              </a:extLst>
            </p:cNvPr>
            <p:cNvGrpSpPr/>
            <p:nvPr/>
          </p:nvGrpSpPr>
          <p:grpSpPr>
            <a:xfrm>
              <a:off x="6568493" y="84720"/>
              <a:ext cx="1649109" cy="1669065"/>
              <a:chOff x="8921020" y="472154"/>
              <a:chExt cx="1959958" cy="1983676"/>
            </a:xfrm>
          </p:grpSpPr>
          <p:sp>
            <p:nvSpPr>
              <p:cNvPr id="1026" name="Google Shape;1026;p32">
                <a:extLst>
                  <a:ext uri="{FF2B5EF4-FFF2-40B4-BE49-F238E27FC236}">
                    <a16:creationId xmlns:a16="http://schemas.microsoft.com/office/drawing/2014/main" id="{B88E2554-C340-BBAE-2973-03B8B0F48AEC}"/>
                  </a:ext>
                </a:extLst>
              </p:cNvPr>
              <p:cNvSpPr/>
              <p:nvPr/>
            </p:nvSpPr>
            <p:spPr>
              <a:xfrm>
                <a:off x="8921114" y="472154"/>
                <a:ext cx="1959864" cy="1983676"/>
              </a:xfrm>
              <a:custGeom>
                <a:avLst/>
                <a:gdLst/>
                <a:ahLst/>
                <a:cxnLst/>
                <a:rect l="l" t="t" r="r" b="b"/>
                <a:pathLst>
                  <a:path w="1959864" h="1983676" extrusionOk="0">
                    <a:moveTo>
                      <a:pt x="1959864" y="91345"/>
                    </a:moveTo>
                    <a:lnTo>
                      <a:pt x="1959864" y="1892427"/>
                    </a:lnTo>
                    <a:cubicBezTo>
                      <a:pt x="1959864" y="1942814"/>
                      <a:pt x="1918907" y="1983677"/>
                      <a:pt x="1868520" y="1983677"/>
                    </a:cubicBezTo>
                    <a:lnTo>
                      <a:pt x="91345" y="1983677"/>
                    </a:lnTo>
                    <a:cubicBezTo>
                      <a:pt x="40958" y="1983677"/>
                      <a:pt x="0" y="1942814"/>
                      <a:pt x="0" y="1892427"/>
                    </a:cubicBezTo>
                    <a:lnTo>
                      <a:pt x="0" y="91345"/>
                    </a:lnTo>
                    <a:cubicBezTo>
                      <a:pt x="0" y="40958"/>
                      <a:pt x="40958" y="0"/>
                      <a:pt x="91345" y="0"/>
                    </a:cubicBezTo>
                    <a:lnTo>
                      <a:pt x="1868520" y="0"/>
                    </a:lnTo>
                    <a:cubicBezTo>
                      <a:pt x="1918907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7" name="Google Shape;1027;p32">
                <a:extLst>
                  <a:ext uri="{FF2B5EF4-FFF2-40B4-BE49-F238E27FC236}">
                    <a16:creationId xmlns:a16="http://schemas.microsoft.com/office/drawing/2014/main" id="{50DC347C-D2F8-0EC4-D1C0-824B856BE097}"/>
                  </a:ext>
                </a:extLst>
              </p:cNvPr>
              <p:cNvSpPr/>
              <p:nvPr/>
            </p:nvSpPr>
            <p:spPr>
              <a:xfrm>
                <a:off x="8921020" y="472154"/>
                <a:ext cx="1959958" cy="172307"/>
              </a:xfrm>
              <a:custGeom>
                <a:avLst/>
                <a:gdLst/>
                <a:ahLst/>
                <a:cxnLst/>
                <a:rect l="l" t="t" r="r" b="b"/>
                <a:pathLst>
                  <a:path w="1959958" h="172307" extrusionOk="0">
                    <a:moveTo>
                      <a:pt x="1959959" y="91345"/>
                    </a:moveTo>
                    <a:lnTo>
                      <a:pt x="1959959" y="172307"/>
                    </a:lnTo>
                    <a:lnTo>
                      <a:pt x="0" y="172307"/>
                    </a:lnTo>
                    <a:lnTo>
                      <a:pt x="0" y="91345"/>
                    </a:lnTo>
                    <a:cubicBezTo>
                      <a:pt x="0" y="40958"/>
                      <a:pt x="40957" y="0"/>
                      <a:pt x="91344" y="0"/>
                    </a:cubicBezTo>
                    <a:lnTo>
                      <a:pt x="1868519" y="0"/>
                    </a:lnTo>
                    <a:cubicBezTo>
                      <a:pt x="1918906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28" name="Google Shape;1028;p32">
                <a:extLst>
                  <a:ext uri="{FF2B5EF4-FFF2-40B4-BE49-F238E27FC236}">
                    <a16:creationId xmlns:a16="http://schemas.microsoft.com/office/drawing/2014/main" id="{84FF00F3-C0E2-8F7F-394D-960042BD0CEB}"/>
                  </a:ext>
                </a:extLst>
              </p:cNvPr>
              <p:cNvGrpSpPr/>
              <p:nvPr/>
            </p:nvGrpSpPr>
            <p:grpSpPr>
              <a:xfrm>
                <a:off x="9011888" y="537781"/>
                <a:ext cx="255174" cy="64389"/>
                <a:chOff x="9011888" y="537781"/>
                <a:chExt cx="255174" cy="64389"/>
              </a:xfrm>
            </p:grpSpPr>
            <p:sp>
              <p:nvSpPr>
                <p:cNvPr id="1029" name="Google Shape;1029;p32">
                  <a:extLst>
                    <a:ext uri="{FF2B5EF4-FFF2-40B4-BE49-F238E27FC236}">
                      <a16:creationId xmlns:a16="http://schemas.microsoft.com/office/drawing/2014/main" id="{C49758C2-3B81-4D51-18A5-BF644ED00F35}"/>
                    </a:ext>
                  </a:extLst>
                </p:cNvPr>
                <p:cNvSpPr/>
                <p:nvPr/>
              </p:nvSpPr>
              <p:spPr>
                <a:xfrm>
                  <a:off x="920267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0" name="Google Shape;1030;p32">
                  <a:extLst>
                    <a:ext uri="{FF2B5EF4-FFF2-40B4-BE49-F238E27FC236}">
                      <a16:creationId xmlns:a16="http://schemas.microsoft.com/office/drawing/2014/main" id="{C38637BC-9574-4B6C-B3C1-B69B2AB3AAD9}"/>
                    </a:ext>
                  </a:extLst>
                </p:cNvPr>
                <p:cNvSpPr/>
                <p:nvPr/>
              </p:nvSpPr>
              <p:spPr>
                <a:xfrm>
                  <a:off x="910723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1" name="Google Shape;1031;p32">
                  <a:extLst>
                    <a:ext uri="{FF2B5EF4-FFF2-40B4-BE49-F238E27FC236}">
                      <a16:creationId xmlns:a16="http://schemas.microsoft.com/office/drawing/2014/main" id="{A93121CC-53EA-FCEF-2851-C5CE3849F948}"/>
                    </a:ext>
                  </a:extLst>
                </p:cNvPr>
                <p:cNvSpPr/>
                <p:nvPr/>
              </p:nvSpPr>
              <p:spPr>
                <a:xfrm>
                  <a:off x="9011888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32" name="Google Shape;1032;p32">
              <a:extLst>
                <a:ext uri="{FF2B5EF4-FFF2-40B4-BE49-F238E27FC236}">
                  <a16:creationId xmlns:a16="http://schemas.microsoft.com/office/drawing/2014/main" id="{A13C8E66-9003-97DE-4522-92461456D910}"/>
                </a:ext>
              </a:extLst>
            </p:cNvPr>
            <p:cNvGrpSpPr/>
            <p:nvPr/>
          </p:nvGrpSpPr>
          <p:grpSpPr>
            <a:xfrm>
              <a:off x="6795939" y="406335"/>
              <a:ext cx="1194216" cy="1228757"/>
              <a:chOff x="9191339" y="854392"/>
              <a:chExt cx="1419320" cy="1460372"/>
            </a:xfrm>
          </p:grpSpPr>
          <p:grpSp>
            <p:nvGrpSpPr>
              <p:cNvPr id="1033" name="Google Shape;1033;p32">
                <a:extLst>
                  <a:ext uri="{FF2B5EF4-FFF2-40B4-BE49-F238E27FC236}">
                    <a16:creationId xmlns:a16="http://schemas.microsoft.com/office/drawing/2014/main" id="{40057F7D-C9DE-E4F6-ADE4-94932F9E1F26}"/>
                  </a:ext>
                </a:extLst>
              </p:cNvPr>
              <p:cNvGrpSpPr/>
              <p:nvPr/>
            </p:nvGrpSpPr>
            <p:grpSpPr>
              <a:xfrm>
                <a:off x="9191339" y="1884045"/>
                <a:ext cx="604932" cy="420243"/>
                <a:chOff x="9191339" y="1884045"/>
                <a:chExt cx="604932" cy="420243"/>
              </a:xfrm>
            </p:grpSpPr>
            <p:sp>
              <p:nvSpPr>
                <p:cNvPr id="1034" name="Google Shape;1034;p32">
                  <a:extLst>
                    <a:ext uri="{FF2B5EF4-FFF2-40B4-BE49-F238E27FC236}">
                      <a16:creationId xmlns:a16="http://schemas.microsoft.com/office/drawing/2014/main" id="{9BA0FDA1-DAD2-B696-6A34-9265410362B4}"/>
                    </a:ext>
                  </a:extLst>
                </p:cNvPr>
                <p:cNvSpPr/>
                <p:nvPr/>
              </p:nvSpPr>
              <p:spPr>
                <a:xfrm>
                  <a:off x="9191339" y="1884045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5" name="Google Shape;1035;p32">
                  <a:extLst>
                    <a:ext uri="{FF2B5EF4-FFF2-40B4-BE49-F238E27FC236}">
                      <a16:creationId xmlns:a16="http://schemas.microsoft.com/office/drawing/2014/main" id="{B7B3074A-C0F2-C8AD-3B4B-A57158FC6280}"/>
                    </a:ext>
                  </a:extLst>
                </p:cNvPr>
                <p:cNvSpPr/>
                <p:nvPr/>
              </p:nvSpPr>
              <p:spPr>
                <a:xfrm>
                  <a:off x="9449466" y="1884045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9" y="0"/>
                      </a:lnTo>
                      <a:lnTo>
                        <a:pt x="18249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6" name="Google Shape;1036;p32">
                  <a:extLst>
                    <a:ext uri="{FF2B5EF4-FFF2-40B4-BE49-F238E27FC236}">
                      <a16:creationId xmlns:a16="http://schemas.microsoft.com/office/drawing/2014/main" id="{0571CB92-8986-1C32-7064-850A45DF924D}"/>
                    </a:ext>
                  </a:extLst>
                </p:cNvPr>
                <p:cNvSpPr/>
                <p:nvPr/>
              </p:nvSpPr>
              <p:spPr>
                <a:xfrm>
                  <a:off x="9651396" y="1884045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6" y="0"/>
                      </a:lnTo>
                      <a:lnTo>
                        <a:pt x="14487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7" name="Google Shape;1037;p32">
                  <a:extLst>
                    <a:ext uri="{FF2B5EF4-FFF2-40B4-BE49-F238E27FC236}">
                      <a16:creationId xmlns:a16="http://schemas.microsoft.com/office/drawing/2014/main" id="{69F75CAD-E3E9-5438-CC3B-E69BF5D1F2FE}"/>
                    </a:ext>
                  </a:extLst>
                </p:cNvPr>
                <p:cNvSpPr/>
                <p:nvPr/>
              </p:nvSpPr>
              <p:spPr>
                <a:xfrm>
                  <a:off x="9308306" y="2006536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8" name="Google Shape;1038;p32">
                  <a:extLst>
                    <a:ext uri="{FF2B5EF4-FFF2-40B4-BE49-F238E27FC236}">
                      <a16:creationId xmlns:a16="http://schemas.microsoft.com/office/drawing/2014/main" id="{8989F6BB-70FB-01D9-96DB-01D4F42868AC}"/>
                    </a:ext>
                  </a:extLst>
                </p:cNvPr>
                <p:cNvSpPr/>
                <p:nvPr/>
              </p:nvSpPr>
              <p:spPr>
                <a:xfrm>
                  <a:off x="9191339" y="2006536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9" name="Google Shape;1039;p32">
                  <a:extLst>
                    <a:ext uri="{FF2B5EF4-FFF2-40B4-BE49-F238E27FC236}">
                      <a16:creationId xmlns:a16="http://schemas.microsoft.com/office/drawing/2014/main" id="{15680E6A-CF1C-211D-E5DE-4AA715CB8B85}"/>
                    </a:ext>
                  </a:extLst>
                </p:cNvPr>
                <p:cNvSpPr/>
                <p:nvPr/>
              </p:nvSpPr>
              <p:spPr>
                <a:xfrm>
                  <a:off x="9460325" y="2128932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1" y="0"/>
                      </a:lnTo>
                      <a:lnTo>
                        <a:pt x="230791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0" name="Google Shape;1040;p32">
                  <a:extLst>
                    <a:ext uri="{FF2B5EF4-FFF2-40B4-BE49-F238E27FC236}">
                      <a16:creationId xmlns:a16="http://schemas.microsoft.com/office/drawing/2014/main" id="{02E2D354-9916-E301-8969-971E3345BC20}"/>
                    </a:ext>
                  </a:extLst>
                </p:cNvPr>
                <p:cNvSpPr/>
                <p:nvPr/>
              </p:nvSpPr>
              <p:spPr>
                <a:xfrm>
                  <a:off x="9713023" y="2128932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8" y="0"/>
                      </a:lnTo>
                      <a:lnTo>
                        <a:pt x="8324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1" name="Google Shape;1041;p32">
                  <a:extLst>
                    <a:ext uri="{FF2B5EF4-FFF2-40B4-BE49-F238E27FC236}">
                      <a16:creationId xmlns:a16="http://schemas.microsoft.com/office/drawing/2014/main" id="{673DEB33-C4E0-BCBC-D412-160591868CB3}"/>
                    </a:ext>
                  </a:extLst>
                </p:cNvPr>
                <p:cNvSpPr/>
                <p:nvPr/>
              </p:nvSpPr>
              <p:spPr>
                <a:xfrm>
                  <a:off x="9191339" y="2128932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2" name="Google Shape;1042;p32">
                  <a:extLst>
                    <a:ext uri="{FF2B5EF4-FFF2-40B4-BE49-F238E27FC236}">
                      <a16:creationId xmlns:a16="http://schemas.microsoft.com/office/drawing/2014/main" id="{62DBDA1E-4F1A-75E9-122C-A65385A0A1F5}"/>
                    </a:ext>
                  </a:extLst>
                </p:cNvPr>
                <p:cNvSpPr/>
                <p:nvPr/>
              </p:nvSpPr>
              <p:spPr>
                <a:xfrm>
                  <a:off x="9365170" y="225132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3" name="Google Shape;1043;p32">
                  <a:extLst>
                    <a:ext uri="{FF2B5EF4-FFF2-40B4-BE49-F238E27FC236}">
                      <a16:creationId xmlns:a16="http://schemas.microsoft.com/office/drawing/2014/main" id="{4BF847AD-4092-C5B5-D314-0FB82C759119}"/>
                    </a:ext>
                  </a:extLst>
                </p:cNvPr>
                <p:cNvSpPr/>
                <p:nvPr/>
              </p:nvSpPr>
              <p:spPr>
                <a:xfrm>
                  <a:off x="9191339" y="225132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44" name="Google Shape;1044;p32">
                <a:extLst>
                  <a:ext uri="{FF2B5EF4-FFF2-40B4-BE49-F238E27FC236}">
                    <a16:creationId xmlns:a16="http://schemas.microsoft.com/office/drawing/2014/main" id="{C006EBC7-D02A-FECB-F0AE-AF6AE0C789D0}"/>
                  </a:ext>
                </a:extLst>
              </p:cNvPr>
              <p:cNvGrpSpPr/>
              <p:nvPr/>
            </p:nvGrpSpPr>
            <p:grpSpPr>
              <a:xfrm>
                <a:off x="10004774" y="854392"/>
                <a:ext cx="604932" cy="420243"/>
                <a:chOff x="10004774" y="854392"/>
                <a:chExt cx="604932" cy="420243"/>
              </a:xfrm>
            </p:grpSpPr>
            <p:sp>
              <p:nvSpPr>
                <p:cNvPr id="1045" name="Google Shape;1045;p32">
                  <a:extLst>
                    <a:ext uri="{FF2B5EF4-FFF2-40B4-BE49-F238E27FC236}">
                      <a16:creationId xmlns:a16="http://schemas.microsoft.com/office/drawing/2014/main" id="{0CF209C7-E845-3FA1-78C4-CC911918D225}"/>
                    </a:ext>
                  </a:extLst>
                </p:cNvPr>
                <p:cNvSpPr/>
                <p:nvPr/>
              </p:nvSpPr>
              <p:spPr>
                <a:xfrm>
                  <a:off x="10004774" y="85439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6" name="Google Shape;1046;p32">
                  <a:extLst>
                    <a:ext uri="{FF2B5EF4-FFF2-40B4-BE49-F238E27FC236}">
                      <a16:creationId xmlns:a16="http://schemas.microsoft.com/office/drawing/2014/main" id="{CD05D562-662C-3747-0F8B-E2343D0B990F}"/>
                    </a:ext>
                  </a:extLst>
                </p:cNvPr>
                <p:cNvSpPr/>
                <p:nvPr/>
              </p:nvSpPr>
              <p:spPr>
                <a:xfrm>
                  <a:off x="10262901" y="85439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7" name="Google Shape;1047;p32">
                  <a:extLst>
                    <a:ext uri="{FF2B5EF4-FFF2-40B4-BE49-F238E27FC236}">
                      <a16:creationId xmlns:a16="http://schemas.microsoft.com/office/drawing/2014/main" id="{59875D02-984F-BCF6-E24E-F127FA06EC2C}"/>
                    </a:ext>
                  </a:extLst>
                </p:cNvPr>
                <p:cNvSpPr/>
                <p:nvPr/>
              </p:nvSpPr>
              <p:spPr>
                <a:xfrm>
                  <a:off x="10464831" y="85439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8" name="Google Shape;1048;p32">
                  <a:extLst>
                    <a:ext uri="{FF2B5EF4-FFF2-40B4-BE49-F238E27FC236}">
                      <a16:creationId xmlns:a16="http://schemas.microsoft.com/office/drawing/2014/main" id="{D8DBCA59-FAB5-F5D9-23E2-26C9DB8DEAFE}"/>
                    </a:ext>
                  </a:extLst>
                </p:cNvPr>
                <p:cNvSpPr/>
                <p:nvPr/>
              </p:nvSpPr>
              <p:spPr>
                <a:xfrm>
                  <a:off x="10121741" y="976788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9" name="Google Shape;1049;p32">
                  <a:extLst>
                    <a:ext uri="{FF2B5EF4-FFF2-40B4-BE49-F238E27FC236}">
                      <a16:creationId xmlns:a16="http://schemas.microsoft.com/office/drawing/2014/main" id="{4432005D-C460-A065-4206-BEEC2834E8B6}"/>
                    </a:ext>
                  </a:extLst>
                </p:cNvPr>
                <p:cNvSpPr/>
                <p:nvPr/>
              </p:nvSpPr>
              <p:spPr>
                <a:xfrm>
                  <a:off x="10004774" y="976788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0" name="Google Shape;1050;p32">
                  <a:extLst>
                    <a:ext uri="{FF2B5EF4-FFF2-40B4-BE49-F238E27FC236}">
                      <a16:creationId xmlns:a16="http://schemas.microsoft.com/office/drawing/2014/main" id="{6FB7EE5D-B60D-20AA-933B-EE6DA1D9F41D}"/>
                    </a:ext>
                  </a:extLst>
                </p:cNvPr>
                <p:cNvSpPr/>
                <p:nvPr/>
              </p:nvSpPr>
              <p:spPr>
                <a:xfrm>
                  <a:off x="10273760" y="1099280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1" name="Google Shape;1051;p32">
                  <a:extLst>
                    <a:ext uri="{FF2B5EF4-FFF2-40B4-BE49-F238E27FC236}">
                      <a16:creationId xmlns:a16="http://schemas.microsoft.com/office/drawing/2014/main" id="{C670C92F-249E-5CDB-5A85-766D553D945F}"/>
                    </a:ext>
                  </a:extLst>
                </p:cNvPr>
                <p:cNvSpPr/>
                <p:nvPr/>
              </p:nvSpPr>
              <p:spPr>
                <a:xfrm>
                  <a:off x="10526458" y="1099280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2" name="Google Shape;1052;p32">
                  <a:extLst>
                    <a:ext uri="{FF2B5EF4-FFF2-40B4-BE49-F238E27FC236}">
                      <a16:creationId xmlns:a16="http://schemas.microsoft.com/office/drawing/2014/main" id="{D71032D3-2C56-EC09-67A8-725C7A63DC23}"/>
                    </a:ext>
                  </a:extLst>
                </p:cNvPr>
                <p:cNvSpPr/>
                <p:nvPr/>
              </p:nvSpPr>
              <p:spPr>
                <a:xfrm>
                  <a:off x="10004774" y="1099280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3" name="Google Shape;1053;p32">
                  <a:extLst>
                    <a:ext uri="{FF2B5EF4-FFF2-40B4-BE49-F238E27FC236}">
                      <a16:creationId xmlns:a16="http://schemas.microsoft.com/office/drawing/2014/main" id="{65A25992-D00E-FEC5-E3ED-C1B7CEE2873C}"/>
                    </a:ext>
                  </a:extLst>
                </p:cNvPr>
                <p:cNvSpPr/>
                <p:nvPr/>
              </p:nvSpPr>
              <p:spPr>
                <a:xfrm>
                  <a:off x="10178700" y="1221676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4" name="Google Shape;1054;p32">
                  <a:extLst>
                    <a:ext uri="{FF2B5EF4-FFF2-40B4-BE49-F238E27FC236}">
                      <a16:creationId xmlns:a16="http://schemas.microsoft.com/office/drawing/2014/main" id="{34575C59-EAF0-DC62-B4C7-12EC91BA9BD2}"/>
                    </a:ext>
                  </a:extLst>
                </p:cNvPr>
                <p:cNvSpPr/>
                <p:nvPr/>
              </p:nvSpPr>
              <p:spPr>
                <a:xfrm>
                  <a:off x="10004774" y="1221676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55" name="Google Shape;1055;p32">
                <a:extLst>
                  <a:ext uri="{FF2B5EF4-FFF2-40B4-BE49-F238E27FC236}">
                    <a16:creationId xmlns:a16="http://schemas.microsoft.com/office/drawing/2014/main" id="{063C5EFB-BCAB-DD8C-E1B3-96FE3984731F}"/>
                  </a:ext>
                </a:extLst>
              </p:cNvPr>
              <p:cNvGrpSpPr/>
              <p:nvPr/>
            </p:nvGrpSpPr>
            <p:grpSpPr>
              <a:xfrm>
                <a:off x="10004774" y="1374362"/>
                <a:ext cx="604932" cy="303466"/>
                <a:chOff x="10004774" y="1374362"/>
                <a:chExt cx="604932" cy="303466"/>
              </a:xfrm>
            </p:grpSpPr>
            <p:sp>
              <p:nvSpPr>
                <p:cNvPr id="1056" name="Google Shape;1056;p32">
                  <a:extLst>
                    <a:ext uri="{FF2B5EF4-FFF2-40B4-BE49-F238E27FC236}">
                      <a16:creationId xmlns:a16="http://schemas.microsoft.com/office/drawing/2014/main" id="{BC80E47F-B29E-F6E7-B5D8-C45F0787B4DA}"/>
                    </a:ext>
                  </a:extLst>
                </p:cNvPr>
                <p:cNvSpPr/>
                <p:nvPr/>
              </p:nvSpPr>
              <p:spPr>
                <a:xfrm>
                  <a:off x="10004774" y="137436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7" name="Google Shape;1057;p32">
                  <a:extLst>
                    <a:ext uri="{FF2B5EF4-FFF2-40B4-BE49-F238E27FC236}">
                      <a16:creationId xmlns:a16="http://schemas.microsoft.com/office/drawing/2014/main" id="{D227C9B6-1727-CD30-4A88-55C095F916F1}"/>
                    </a:ext>
                  </a:extLst>
                </p:cNvPr>
                <p:cNvSpPr/>
                <p:nvPr/>
              </p:nvSpPr>
              <p:spPr>
                <a:xfrm>
                  <a:off x="10262901" y="137436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8" name="Google Shape;1058;p32">
                  <a:extLst>
                    <a:ext uri="{FF2B5EF4-FFF2-40B4-BE49-F238E27FC236}">
                      <a16:creationId xmlns:a16="http://schemas.microsoft.com/office/drawing/2014/main" id="{976E30B5-F9F8-5945-8DF2-450B949DC713}"/>
                    </a:ext>
                  </a:extLst>
                </p:cNvPr>
                <p:cNvSpPr/>
                <p:nvPr/>
              </p:nvSpPr>
              <p:spPr>
                <a:xfrm>
                  <a:off x="10464831" y="137436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9" name="Google Shape;1059;p32">
                  <a:extLst>
                    <a:ext uri="{FF2B5EF4-FFF2-40B4-BE49-F238E27FC236}">
                      <a16:creationId xmlns:a16="http://schemas.microsoft.com/office/drawing/2014/main" id="{2C118371-0255-20A1-1227-64589708B091}"/>
                    </a:ext>
                  </a:extLst>
                </p:cNvPr>
                <p:cNvSpPr/>
                <p:nvPr/>
              </p:nvSpPr>
              <p:spPr>
                <a:xfrm>
                  <a:off x="10273760" y="1502378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0" name="Google Shape;1060;p32">
                  <a:extLst>
                    <a:ext uri="{FF2B5EF4-FFF2-40B4-BE49-F238E27FC236}">
                      <a16:creationId xmlns:a16="http://schemas.microsoft.com/office/drawing/2014/main" id="{F425A258-8A21-0ECD-F71B-7A4E4E138261}"/>
                    </a:ext>
                  </a:extLst>
                </p:cNvPr>
                <p:cNvSpPr/>
                <p:nvPr/>
              </p:nvSpPr>
              <p:spPr>
                <a:xfrm>
                  <a:off x="10526458" y="1502378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1" name="Google Shape;1061;p32">
                  <a:extLst>
                    <a:ext uri="{FF2B5EF4-FFF2-40B4-BE49-F238E27FC236}">
                      <a16:creationId xmlns:a16="http://schemas.microsoft.com/office/drawing/2014/main" id="{8A6C3CAC-5EC1-7989-4F37-AE0FB6CA5BE6}"/>
                    </a:ext>
                  </a:extLst>
                </p:cNvPr>
                <p:cNvSpPr/>
                <p:nvPr/>
              </p:nvSpPr>
              <p:spPr>
                <a:xfrm>
                  <a:off x="10004774" y="1502378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2" name="Google Shape;1062;p32">
                  <a:extLst>
                    <a:ext uri="{FF2B5EF4-FFF2-40B4-BE49-F238E27FC236}">
                      <a16:creationId xmlns:a16="http://schemas.microsoft.com/office/drawing/2014/main" id="{C79BA618-4D34-3F31-490D-FF9BFDC7CBB9}"/>
                    </a:ext>
                  </a:extLst>
                </p:cNvPr>
                <p:cNvSpPr/>
                <p:nvPr/>
              </p:nvSpPr>
              <p:spPr>
                <a:xfrm>
                  <a:off x="10178700" y="162486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3" name="Google Shape;1063;p32">
                  <a:extLst>
                    <a:ext uri="{FF2B5EF4-FFF2-40B4-BE49-F238E27FC236}">
                      <a16:creationId xmlns:a16="http://schemas.microsoft.com/office/drawing/2014/main" id="{A372AAD6-7552-E6E6-3542-14CADC2A186F}"/>
                    </a:ext>
                  </a:extLst>
                </p:cNvPr>
                <p:cNvSpPr/>
                <p:nvPr/>
              </p:nvSpPr>
              <p:spPr>
                <a:xfrm>
                  <a:off x="10004774" y="162486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64" name="Google Shape;1064;p32">
                <a:extLst>
                  <a:ext uri="{FF2B5EF4-FFF2-40B4-BE49-F238E27FC236}">
                    <a16:creationId xmlns:a16="http://schemas.microsoft.com/office/drawing/2014/main" id="{706FD8D2-22CC-5265-5675-29D8305C772A}"/>
                  </a:ext>
                </a:extLst>
              </p:cNvPr>
              <p:cNvSpPr/>
              <p:nvPr/>
            </p:nvSpPr>
            <p:spPr>
              <a:xfrm>
                <a:off x="10004774" y="1875948"/>
                <a:ext cx="605885" cy="438816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438816" extrusionOk="0">
                    <a:moveTo>
                      <a:pt x="572167" y="0"/>
                    </a:moveTo>
                    <a:cubicBezTo>
                      <a:pt x="590789" y="0"/>
                      <a:pt x="605885" y="15096"/>
                      <a:pt x="605885" y="33718"/>
                    </a:cubicBezTo>
                    <a:lnTo>
                      <a:pt x="605885" y="405098"/>
                    </a:lnTo>
                    <a:cubicBezTo>
                      <a:pt x="605885" y="423720"/>
                      <a:pt x="590789" y="438817"/>
                      <a:pt x="572167" y="438817"/>
                    </a:cubicBezTo>
                    <a:lnTo>
                      <a:pt x="33718" y="438817"/>
                    </a:lnTo>
                    <a:cubicBezTo>
                      <a:pt x="15096" y="438817"/>
                      <a:pt x="0" y="423720"/>
                      <a:pt x="0" y="405098"/>
                    </a:cubicBezTo>
                    <a:lnTo>
                      <a:pt x="0" y="33718"/>
                    </a:lnTo>
                    <a:cubicBezTo>
                      <a:pt x="0" y="15096"/>
                      <a:pt x="15096" y="0"/>
                      <a:pt x="337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5" name="Google Shape;1065;p32">
                <a:extLst>
                  <a:ext uri="{FF2B5EF4-FFF2-40B4-BE49-F238E27FC236}">
                    <a16:creationId xmlns:a16="http://schemas.microsoft.com/office/drawing/2014/main" id="{8785EB8F-5DE0-E30F-440C-7DE64EBEFE11}"/>
                  </a:ext>
                </a:extLst>
              </p:cNvPr>
              <p:cNvSpPr/>
              <p:nvPr/>
            </p:nvSpPr>
            <p:spPr>
              <a:xfrm>
                <a:off x="9191339" y="860202"/>
                <a:ext cx="605885" cy="815149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815149" extrusionOk="0">
                    <a:moveTo>
                      <a:pt x="554260" y="0"/>
                    </a:moveTo>
                    <a:cubicBezTo>
                      <a:pt x="582772" y="0"/>
                      <a:pt x="605885" y="23114"/>
                      <a:pt x="605885" y="51625"/>
                    </a:cubicBezTo>
                    <a:lnTo>
                      <a:pt x="605885" y="763524"/>
                    </a:lnTo>
                    <a:cubicBezTo>
                      <a:pt x="605885" y="792036"/>
                      <a:pt x="582771" y="815150"/>
                      <a:pt x="554260" y="815150"/>
                    </a:cubicBezTo>
                    <a:lnTo>
                      <a:pt x="51625" y="815150"/>
                    </a:lnTo>
                    <a:cubicBezTo>
                      <a:pt x="23113" y="815150"/>
                      <a:pt x="0" y="792036"/>
                      <a:pt x="0" y="763524"/>
                    </a:cubicBezTo>
                    <a:lnTo>
                      <a:pt x="0" y="51625"/>
                    </a:lnTo>
                    <a:cubicBezTo>
                      <a:pt x="0" y="23114"/>
                      <a:pt x="23113" y="0"/>
                      <a:pt x="516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6" name="Google Shape;1066;p32">
              <a:extLst>
                <a:ext uri="{FF2B5EF4-FFF2-40B4-BE49-F238E27FC236}">
                  <a16:creationId xmlns:a16="http://schemas.microsoft.com/office/drawing/2014/main" id="{E1E500FE-404E-83EB-34A0-A1DBE6B41861}"/>
                </a:ext>
              </a:extLst>
            </p:cNvPr>
            <p:cNvGrpSpPr/>
            <p:nvPr/>
          </p:nvGrpSpPr>
          <p:grpSpPr>
            <a:xfrm>
              <a:off x="6717319" y="354723"/>
              <a:ext cx="656533" cy="799751"/>
              <a:chOff x="9097899" y="793051"/>
              <a:chExt cx="780287" cy="950500"/>
            </a:xfrm>
          </p:grpSpPr>
          <p:grpSp>
            <p:nvGrpSpPr>
              <p:cNvPr id="1067" name="Google Shape;1067;p32">
                <a:extLst>
                  <a:ext uri="{FF2B5EF4-FFF2-40B4-BE49-F238E27FC236}">
                    <a16:creationId xmlns:a16="http://schemas.microsoft.com/office/drawing/2014/main" id="{06A71BBA-DECC-1DA5-C05E-C8FE910ED262}"/>
                  </a:ext>
                </a:extLst>
              </p:cNvPr>
              <p:cNvGrpSpPr/>
              <p:nvPr/>
            </p:nvGrpSpPr>
            <p:grpSpPr>
              <a:xfrm>
                <a:off x="9118758" y="814006"/>
                <a:ext cx="747999" cy="918020"/>
                <a:chOff x="9118758" y="814006"/>
                <a:chExt cx="747999" cy="918020"/>
              </a:xfrm>
            </p:grpSpPr>
            <p:sp>
              <p:nvSpPr>
                <p:cNvPr id="1068" name="Google Shape;1068;p32">
                  <a:extLst>
                    <a:ext uri="{FF2B5EF4-FFF2-40B4-BE49-F238E27FC236}">
                      <a16:creationId xmlns:a16="http://schemas.microsoft.com/office/drawing/2014/main" id="{87DF3E8C-2689-8EE0-4E94-91AC41BD9BCD}"/>
                    </a:ext>
                  </a:extLst>
                </p:cNvPr>
                <p:cNvSpPr/>
                <p:nvPr/>
              </p:nvSpPr>
              <p:spPr>
                <a:xfrm>
                  <a:off x="9131522" y="1722501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700278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9" name="Google Shape;1069;p32">
                  <a:extLst>
                    <a:ext uri="{FF2B5EF4-FFF2-40B4-BE49-F238E27FC236}">
                      <a16:creationId xmlns:a16="http://schemas.microsoft.com/office/drawing/2014/main" id="{958BABD4-52A0-C71E-16A1-CB49201DE5AD}"/>
                    </a:ext>
                  </a:extLst>
                </p:cNvPr>
                <p:cNvSpPr/>
                <p:nvPr/>
              </p:nvSpPr>
              <p:spPr>
                <a:xfrm>
                  <a:off x="9118758" y="826579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87068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0" name="Google Shape;1070;p32">
                  <a:extLst>
                    <a:ext uri="{FF2B5EF4-FFF2-40B4-BE49-F238E27FC236}">
                      <a16:creationId xmlns:a16="http://schemas.microsoft.com/office/drawing/2014/main" id="{BF32452D-6105-C74B-1373-F11FE90E5827}"/>
                    </a:ext>
                  </a:extLst>
                </p:cNvPr>
                <p:cNvSpPr/>
                <p:nvPr/>
              </p:nvSpPr>
              <p:spPr>
                <a:xfrm>
                  <a:off x="9144285" y="814006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0" y="0"/>
                      </a:moveTo>
                      <a:lnTo>
                        <a:pt x="700278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1" name="Google Shape;1071;p32">
                  <a:extLst>
                    <a:ext uri="{FF2B5EF4-FFF2-40B4-BE49-F238E27FC236}">
                      <a16:creationId xmlns:a16="http://schemas.microsoft.com/office/drawing/2014/main" id="{745D9121-C91D-2AD6-469B-A816106D0F4F}"/>
                    </a:ext>
                  </a:extLst>
                </p:cNvPr>
                <p:cNvSpPr/>
                <p:nvPr/>
              </p:nvSpPr>
              <p:spPr>
                <a:xfrm>
                  <a:off x="9857232" y="839247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0"/>
                      </a:moveTo>
                      <a:lnTo>
                        <a:pt x="0" y="87068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72" name="Google Shape;1072;p32">
                <a:extLst>
                  <a:ext uri="{FF2B5EF4-FFF2-40B4-BE49-F238E27FC236}">
                    <a16:creationId xmlns:a16="http://schemas.microsoft.com/office/drawing/2014/main" id="{90EBCD72-452B-46A1-53FE-22720A5FC68D}"/>
                  </a:ext>
                </a:extLst>
              </p:cNvPr>
              <p:cNvGrpSpPr/>
              <p:nvPr/>
            </p:nvGrpSpPr>
            <p:grpSpPr>
              <a:xfrm>
                <a:off x="9097899" y="793051"/>
                <a:ext cx="780287" cy="950500"/>
                <a:chOff x="9097899" y="793051"/>
                <a:chExt cx="780287" cy="950500"/>
              </a:xfrm>
            </p:grpSpPr>
            <p:grpSp>
              <p:nvGrpSpPr>
                <p:cNvPr id="1073" name="Google Shape;1073;p32">
                  <a:extLst>
                    <a:ext uri="{FF2B5EF4-FFF2-40B4-BE49-F238E27FC236}">
                      <a16:creationId xmlns:a16="http://schemas.microsoft.com/office/drawing/2014/main" id="{BD3354F0-44E8-E262-6B2D-8D4099C6CB64}"/>
                    </a:ext>
                  </a:extLst>
                </p:cNvPr>
                <p:cNvGrpSpPr/>
                <p:nvPr/>
              </p:nvGrpSpPr>
              <p:grpSpPr>
                <a:xfrm>
                  <a:off x="9097899" y="793051"/>
                  <a:ext cx="780287" cy="41909"/>
                  <a:chOff x="9097899" y="793051"/>
                  <a:chExt cx="780287" cy="41909"/>
                </a:xfrm>
              </p:grpSpPr>
              <p:sp>
                <p:nvSpPr>
                  <p:cNvPr id="1074" name="Google Shape;1074;p32">
                    <a:extLst>
                      <a:ext uri="{FF2B5EF4-FFF2-40B4-BE49-F238E27FC236}">
                        <a16:creationId xmlns:a16="http://schemas.microsoft.com/office/drawing/2014/main" id="{9D6821AD-977E-6A46-05AD-45DFF838B76A}"/>
                      </a:ext>
                    </a:extLst>
                  </p:cNvPr>
                  <p:cNvSpPr/>
                  <p:nvPr/>
                </p:nvSpPr>
                <p:spPr>
                  <a:xfrm>
                    <a:off x="9097899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5" name="Google Shape;1075;p32">
                    <a:extLst>
                      <a:ext uri="{FF2B5EF4-FFF2-40B4-BE49-F238E27FC236}">
                        <a16:creationId xmlns:a16="http://schemas.microsoft.com/office/drawing/2014/main" id="{CF57C176-F504-0296-E684-A6B08B554B40}"/>
                      </a:ext>
                    </a:extLst>
                  </p:cNvPr>
                  <p:cNvSpPr/>
                  <p:nvPr/>
                </p:nvSpPr>
                <p:spPr>
                  <a:xfrm>
                    <a:off x="9467088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6" name="Google Shape;1076;p32">
                    <a:extLst>
                      <a:ext uri="{FF2B5EF4-FFF2-40B4-BE49-F238E27FC236}">
                        <a16:creationId xmlns:a16="http://schemas.microsoft.com/office/drawing/2014/main" id="{603309CD-1F39-CE10-C6D6-6C8F7482F5A0}"/>
                      </a:ext>
                    </a:extLst>
                  </p:cNvPr>
                  <p:cNvSpPr/>
                  <p:nvPr/>
                </p:nvSpPr>
                <p:spPr>
                  <a:xfrm>
                    <a:off x="9836277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7" name="Google Shape;1077;p32">
                  <a:extLst>
                    <a:ext uri="{FF2B5EF4-FFF2-40B4-BE49-F238E27FC236}">
                      <a16:creationId xmlns:a16="http://schemas.microsoft.com/office/drawing/2014/main" id="{3A067A20-797E-9A89-8439-6601D1605D5E}"/>
                    </a:ext>
                  </a:extLst>
                </p:cNvPr>
                <p:cNvGrpSpPr/>
                <p:nvPr/>
              </p:nvGrpSpPr>
              <p:grpSpPr>
                <a:xfrm>
                  <a:off x="9097899" y="1247298"/>
                  <a:ext cx="780287" cy="41910"/>
                  <a:chOff x="9097899" y="1247298"/>
                  <a:chExt cx="780287" cy="41910"/>
                </a:xfrm>
              </p:grpSpPr>
              <p:sp>
                <p:nvSpPr>
                  <p:cNvPr id="1078" name="Google Shape;1078;p32">
                    <a:extLst>
                      <a:ext uri="{FF2B5EF4-FFF2-40B4-BE49-F238E27FC236}">
                        <a16:creationId xmlns:a16="http://schemas.microsoft.com/office/drawing/2014/main" id="{21E67512-E30A-1361-C88A-E2D933637C97}"/>
                      </a:ext>
                    </a:extLst>
                  </p:cNvPr>
                  <p:cNvSpPr/>
                  <p:nvPr/>
                </p:nvSpPr>
                <p:spPr>
                  <a:xfrm>
                    <a:off x="9097899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9" name="Google Shape;1079;p32">
                    <a:extLst>
                      <a:ext uri="{FF2B5EF4-FFF2-40B4-BE49-F238E27FC236}">
                        <a16:creationId xmlns:a16="http://schemas.microsoft.com/office/drawing/2014/main" id="{A1DEF024-9BD4-C299-98C8-43E743AB214E}"/>
                      </a:ext>
                    </a:extLst>
                  </p:cNvPr>
                  <p:cNvSpPr/>
                  <p:nvPr/>
                </p:nvSpPr>
                <p:spPr>
                  <a:xfrm>
                    <a:off x="9836277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80" name="Google Shape;1080;p32">
                  <a:extLst>
                    <a:ext uri="{FF2B5EF4-FFF2-40B4-BE49-F238E27FC236}">
                      <a16:creationId xmlns:a16="http://schemas.microsoft.com/office/drawing/2014/main" id="{8CE38B9B-6D8B-2C65-060F-40D4E51B76D7}"/>
                    </a:ext>
                  </a:extLst>
                </p:cNvPr>
                <p:cNvGrpSpPr/>
                <p:nvPr/>
              </p:nvGrpSpPr>
              <p:grpSpPr>
                <a:xfrm>
                  <a:off x="9097899" y="1701641"/>
                  <a:ext cx="780287" cy="41910"/>
                  <a:chOff x="9097899" y="1701641"/>
                  <a:chExt cx="780287" cy="41910"/>
                </a:xfrm>
              </p:grpSpPr>
              <p:sp>
                <p:nvSpPr>
                  <p:cNvPr id="1081" name="Google Shape;1081;p32">
                    <a:extLst>
                      <a:ext uri="{FF2B5EF4-FFF2-40B4-BE49-F238E27FC236}">
                        <a16:creationId xmlns:a16="http://schemas.microsoft.com/office/drawing/2014/main" id="{30680910-3BF4-3A16-09C9-538E184C5E2C}"/>
                      </a:ext>
                    </a:extLst>
                  </p:cNvPr>
                  <p:cNvSpPr/>
                  <p:nvPr/>
                </p:nvSpPr>
                <p:spPr>
                  <a:xfrm>
                    <a:off x="9097899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2" name="Google Shape;1082;p32">
                    <a:extLst>
                      <a:ext uri="{FF2B5EF4-FFF2-40B4-BE49-F238E27FC236}">
                        <a16:creationId xmlns:a16="http://schemas.microsoft.com/office/drawing/2014/main" id="{97923B63-C1ED-8DB7-FF6E-ECA885A3E299}"/>
                      </a:ext>
                    </a:extLst>
                  </p:cNvPr>
                  <p:cNvSpPr/>
                  <p:nvPr/>
                </p:nvSpPr>
                <p:spPr>
                  <a:xfrm>
                    <a:off x="9467088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3" name="Google Shape;1083;p32">
                    <a:extLst>
                      <a:ext uri="{FF2B5EF4-FFF2-40B4-BE49-F238E27FC236}">
                        <a16:creationId xmlns:a16="http://schemas.microsoft.com/office/drawing/2014/main" id="{B7B0401E-79F1-E8A5-4B0B-A79C350A8B6D}"/>
                      </a:ext>
                    </a:extLst>
                  </p:cNvPr>
                  <p:cNvSpPr/>
                  <p:nvPr/>
                </p:nvSpPr>
                <p:spPr>
                  <a:xfrm>
                    <a:off x="9836277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1084" name="Google Shape;1084;p32">
              <a:extLst>
                <a:ext uri="{FF2B5EF4-FFF2-40B4-BE49-F238E27FC236}">
                  <a16:creationId xmlns:a16="http://schemas.microsoft.com/office/drawing/2014/main" id="{37A37F5D-E22D-7DC8-027F-8E8D3010ED18}"/>
                </a:ext>
              </a:extLst>
            </p:cNvPr>
            <p:cNvGrpSpPr/>
            <p:nvPr/>
          </p:nvGrpSpPr>
          <p:grpSpPr>
            <a:xfrm>
              <a:off x="7074117" y="956519"/>
              <a:ext cx="215826" cy="125825"/>
              <a:chOff x="9521952" y="1508283"/>
              <a:chExt cx="256508" cy="149542"/>
            </a:xfrm>
          </p:grpSpPr>
          <p:sp>
            <p:nvSpPr>
              <p:cNvPr id="1085" name="Google Shape;1085;p32">
                <a:extLst>
                  <a:ext uri="{FF2B5EF4-FFF2-40B4-BE49-F238E27FC236}">
                    <a16:creationId xmlns:a16="http://schemas.microsoft.com/office/drawing/2014/main" id="{24AB5230-DC3B-8412-8B96-22AA3FBF2911}"/>
                  </a:ext>
                </a:extLst>
              </p:cNvPr>
              <p:cNvSpPr/>
              <p:nvPr/>
            </p:nvSpPr>
            <p:spPr>
              <a:xfrm>
                <a:off x="9521952" y="1508283"/>
                <a:ext cx="256508" cy="149542"/>
              </a:xfrm>
              <a:custGeom>
                <a:avLst/>
                <a:gdLst/>
                <a:ahLst/>
                <a:cxnLst/>
                <a:rect l="l" t="t" r="r" b="b"/>
                <a:pathLst>
                  <a:path w="256508" h="149542" extrusionOk="0">
                    <a:moveTo>
                      <a:pt x="218694" y="0"/>
                    </a:moveTo>
                    <a:cubicBezTo>
                      <a:pt x="239578" y="0"/>
                      <a:pt x="256508" y="16930"/>
                      <a:pt x="256508" y="37814"/>
                    </a:cubicBezTo>
                    <a:lnTo>
                      <a:pt x="256508" y="111728"/>
                    </a:lnTo>
                    <a:cubicBezTo>
                      <a:pt x="256508" y="132612"/>
                      <a:pt x="239578" y="149543"/>
                      <a:pt x="218694" y="149543"/>
                    </a:cubicBezTo>
                    <a:lnTo>
                      <a:pt x="37814" y="149543"/>
                    </a:lnTo>
                    <a:cubicBezTo>
                      <a:pt x="16930" y="149543"/>
                      <a:pt x="1" y="132612"/>
                      <a:pt x="1" y="111728"/>
                    </a:cubicBezTo>
                    <a:lnTo>
                      <a:pt x="1" y="37814"/>
                    </a:lnTo>
                    <a:cubicBezTo>
                      <a:pt x="1" y="16930"/>
                      <a:pt x="16930" y="0"/>
                      <a:pt x="37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86" name="Google Shape;1086;p32">
                <a:extLst>
                  <a:ext uri="{FF2B5EF4-FFF2-40B4-BE49-F238E27FC236}">
                    <a16:creationId xmlns:a16="http://schemas.microsoft.com/office/drawing/2014/main" id="{9E6A0858-4CDB-C502-9F6F-3397D264F2B3}"/>
                  </a:ext>
                </a:extLst>
              </p:cNvPr>
              <p:cNvGrpSpPr/>
              <p:nvPr/>
            </p:nvGrpSpPr>
            <p:grpSpPr>
              <a:xfrm>
                <a:off x="9556578" y="1534618"/>
                <a:ext cx="183763" cy="98921"/>
                <a:chOff x="9556578" y="1534618"/>
                <a:chExt cx="183763" cy="98921"/>
              </a:xfrm>
            </p:grpSpPr>
            <p:grpSp>
              <p:nvGrpSpPr>
                <p:cNvPr id="1087" name="Google Shape;1087;p32">
                  <a:extLst>
                    <a:ext uri="{FF2B5EF4-FFF2-40B4-BE49-F238E27FC236}">
                      <a16:creationId xmlns:a16="http://schemas.microsoft.com/office/drawing/2014/main" id="{CCD94D80-5C82-CFD6-0619-0A9F57F00140}"/>
                    </a:ext>
                  </a:extLst>
                </p:cNvPr>
                <p:cNvGrpSpPr/>
                <p:nvPr/>
              </p:nvGrpSpPr>
              <p:grpSpPr>
                <a:xfrm>
                  <a:off x="9645396" y="1536115"/>
                  <a:ext cx="94945" cy="94946"/>
                  <a:chOff x="9645396" y="1536115"/>
                  <a:chExt cx="94945" cy="94946"/>
                </a:xfrm>
              </p:grpSpPr>
              <p:sp>
                <p:nvSpPr>
                  <p:cNvPr id="1088" name="Google Shape;1088;p32">
                    <a:extLst>
                      <a:ext uri="{FF2B5EF4-FFF2-40B4-BE49-F238E27FC236}">
                        <a16:creationId xmlns:a16="http://schemas.microsoft.com/office/drawing/2014/main" id="{589559CF-5283-A54C-934D-378FD629C94C}"/>
                      </a:ext>
                    </a:extLst>
                  </p:cNvPr>
                  <p:cNvSpPr/>
                  <p:nvPr/>
                </p:nvSpPr>
                <p:spPr>
                  <a:xfrm>
                    <a:off x="9645396" y="1588389"/>
                    <a:ext cx="42671" cy="4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71" h="42672" extrusionOk="0">
                        <a:moveTo>
                          <a:pt x="16764" y="31147"/>
                        </a:moveTo>
                        <a:lnTo>
                          <a:pt x="42672" y="5144"/>
                        </a:lnTo>
                        <a:lnTo>
                          <a:pt x="37529" y="0"/>
                        </a:lnTo>
                        <a:lnTo>
                          <a:pt x="11525" y="25908"/>
                        </a:lnTo>
                        <a:lnTo>
                          <a:pt x="6382" y="28765"/>
                        </a:lnTo>
                        <a:lnTo>
                          <a:pt x="0" y="38576"/>
                        </a:lnTo>
                        <a:lnTo>
                          <a:pt x="4096" y="42672"/>
                        </a:lnTo>
                        <a:lnTo>
                          <a:pt x="13906" y="36290"/>
                        </a:lnTo>
                        <a:lnTo>
                          <a:pt x="16764" y="31147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9" name="Google Shape;1089;p32">
                    <a:extLst>
                      <a:ext uri="{FF2B5EF4-FFF2-40B4-BE49-F238E27FC236}">
                        <a16:creationId xmlns:a16="http://schemas.microsoft.com/office/drawing/2014/main" id="{A243B1C0-039E-E48E-2FBD-C8EBB7060A8C}"/>
                      </a:ext>
                    </a:extLst>
                  </p:cNvPr>
                  <p:cNvSpPr/>
                  <p:nvPr/>
                </p:nvSpPr>
                <p:spPr>
                  <a:xfrm>
                    <a:off x="9674923" y="1536115"/>
                    <a:ext cx="65418" cy="65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18" h="65418" extrusionOk="0">
                        <a:moveTo>
                          <a:pt x="36576" y="54845"/>
                        </a:moveTo>
                        <a:lnTo>
                          <a:pt x="63246" y="28175"/>
                        </a:lnTo>
                        <a:cubicBezTo>
                          <a:pt x="64008" y="27413"/>
                          <a:pt x="64484" y="26461"/>
                          <a:pt x="64770" y="25413"/>
                        </a:cubicBezTo>
                        <a:cubicBezTo>
                          <a:pt x="65627" y="21794"/>
                          <a:pt x="66866" y="13602"/>
                          <a:pt x="59341" y="6077"/>
                        </a:cubicBezTo>
                        <a:cubicBezTo>
                          <a:pt x="51816" y="-1447"/>
                          <a:pt x="43625" y="-209"/>
                          <a:pt x="40005" y="648"/>
                        </a:cubicBezTo>
                        <a:cubicBezTo>
                          <a:pt x="38958" y="934"/>
                          <a:pt x="38005" y="1410"/>
                          <a:pt x="37243" y="2172"/>
                        </a:cubicBezTo>
                        <a:lnTo>
                          <a:pt x="10573" y="28842"/>
                        </a:lnTo>
                        <a:cubicBezTo>
                          <a:pt x="14669" y="32938"/>
                          <a:pt x="14669" y="39701"/>
                          <a:pt x="10573" y="43796"/>
                        </a:cubicBezTo>
                        <a:lnTo>
                          <a:pt x="8287" y="46082"/>
                        </a:lnTo>
                        <a:lnTo>
                          <a:pt x="4286" y="42082"/>
                        </a:lnTo>
                        <a:lnTo>
                          <a:pt x="0" y="46368"/>
                        </a:lnTo>
                        <a:lnTo>
                          <a:pt x="19050" y="65418"/>
                        </a:lnTo>
                        <a:lnTo>
                          <a:pt x="23336" y="61132"/>
                        </a:lnTo>
                        <a:lnTo>
                          <a:pt x="19336" y="57131"/>
                        </a:lnTo>
                        <a:lnTo>
                          <a:pt x="21622" y="54845"/>
                        </a:lnTo>
                        <a:cubicBezTo>
                          <a:pt x="25718" y="50750"/>
                          <a:pt x="32481" y="50750"/>
                          <a:pt x="36576" y="5484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0" name="Google Shape;1090;p32">
                  <a:extLst>
                    <a:ext uri="{FF2B5EF4-FFF2-40B4-BE49-F238E27FC236}">
                      <a16:creationId xmlns:a16="http://schemas.microsoft.com/office/drawing/2014/main" id="{9307B5CA-C295-C298-7695-EDDA06426E2E}"/>
                    </a:ext>
                  </a:extLst>
                </p:cNvPr>
                <p:cNvGrpSpPr/>
                <p:nvPr/>
              </p:nvGrpSpPr>
              <p:grpSpPr>
                <a:xfrm>
                  <a:off x="9556578" y="1534618"/>
                  <a:ext cx="98773" cy="98921"/>
                  <a:chOff x="9556578" y="1534618"/>
                  <a:chExt cx="98773" cy="98921"/>
                </a:xfrm>
              </p:grpSpPr>
              <p:sp>
                <p:nvSpPr>
                  <p:cNvPr id="1091" name="Google Shape;1091;p32">
                    <a:extLst>
                      <a:ext uri="{FF2B5EF4-FFF2-40B4-BE49-F238E27FC236}">
                        <a16:creationId xmlns:a16="http://schemas.microsoft.com/office/drawing/2014/main" id="{55F97C94-582F-F62D-9E1B-81F55092744C}"/>
                      </a:ext>
                    </a:extLst>
                  </p:cNvPr>
                  <p:cNvSpPr/>
                  <p:nvPr/>
                </p:nvSpPr>
                <p:spPr>
                  <a:xfrm>
                    <a:off x="9556578" y="1534618"/>
                    <a:ext cx="98773" cy="98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773" h="98921" extrusionOk="0">
                        <a:moveTo>
                          <a:pt x="40717" y="72440"/>
                        </a:moveTo>
                        <a:lnTo>
                          <a:pt x="72244" y="40912"/>
                        </a:lnTo>
                        <a:cubicBezTo>
                          <a:pt x="74149" y="39007"/>
                          <a:pt x="76721" y="38054"/>
                          <a:pt x="79388" y="38054"/>
                        </a:cubicBezTo>
                        <a:cubicBezTo>
                          <a:pt x="84341" y="38150"/>
                          <a:pt x="89389" y="36340"/>
                          <a:pt x="93199" y="32530"/>
                        </a:cubicBezTo>
                        <a:cubicBezTo>
                          <a:pt x="98247" y="27482"/>
                          <a:pt x="99866" y="20243"/>
                          <a:pt x="98057" y="13766"/>
                        </a:cubicBezTo>
                        <a:lnTo>
                          <a:pt x="88722" y="23100"/>
                        </a:lnTo>
                        <a:lnTo>
                          <a:pt x="78435" y="20338"/>
                        </a:lnTo>
                        <a:lnTo>
                          <a:pt x="75673" y="10051"/>
                        </a:lnTo>
                        <a:lnTo>
                          <a:pt x="85007" y="716"/>
                        </a:lnTo>
                        <a:cubicBezTo>
                          <a:pt x="78626" y="-1093"/>
                          <a:pt x="71482" y="526"/>
                          <a:pt x="66434" y="5574"/>
                        </a:cubicBezTo>
                        <a:cubicBezTo>
                          <a:pt x="62624" y="9384"/>
                          <a:pt x="60814" y="14432"/>
                          <a:pt x="60909" y="19385"/>
                        </a:cubicBezTo>
                        <a:cubicBezTo>
                          <a:pt x="60909" y="22052"/>
                          <a:pt x="59957" y="24624"/>
                          <a:pt x="58052" y="26529"/>
                        </a:cubicBezTo>
                        <a:lnTo>
                          <a:pt x="26524" y="58057"/>
                        </a:lnTo>
                        <a:cubicBezTo>
                          <a:pt x="24619" y="59962"/>
                          <a:pt x="22047" y="60914"/>
                          <a:pt x="19380" y="60914"/>
                        </a:cubicBezTo>
                        <a:cubicBezTo>
                          <a:pt x="14427" y="60819"/>
                          <a:pt x="9379" y="62629"/>
                          <a:pt x="5569" y="66439"/>
                        </a:cubicBezTo>
                        <a:cubicBezTo>
                          <a:pt x="-2146" y="74154"/>
                          <a:pt x="-1861" y="86918"/>
                          <a:pt x="6522" y="94252"/>
                        </a:cubicBezTo>
                        <a:cubicBezTo>
                          <a:pt x="13761" y="100634"/>
                          <a:pt x="24905" y="100443"/>
                          <a:pt x="32048" y="93871"/>
                        </a:cubicBezTo>
                        <a:cubicBezTo>
                          <a:pt x="36239" y="89966"/>
                          <a:pt x="38240" y="84632"/>
                          <a:pt x="38145" y="79393"/>
                        </a:cubicBezTo>
                        <a:cubicBezTo>
                          <a:pt x="38145" y="76821"/>
                          <a:pt x="39097" y="74249"/>
                          <a:pt x="41002" y="72440"/>
                        </a:cubicBezTo>
                        <a:close/>
                        <a:moveTo>
                          <a:pt x="16618" y="87965"/>
                        </a:moveTo>
                        <a:lnTo>
                          <a:pt x="10713" y="82060"/>
                        </a:lnTo>
                        <a:lnTo>
                          <a:pt x="12903" y="73964"/>
                        </a:lnTo>
                        <a:lnTo>
                          <a:pt x="21000" y="71773"/>
                        </a:lnTo>
                        <a:lnTo>
                          <a:pt x="26905" y="77678"/>
                        </a:lnTo>
                        <a:lnTo>
                          <a:pt x="24714" y="85775"/>
                        </a:lnTo>
                        <a:lnTo>
                          <a:pt x="16618" y="8796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2" name="Google Shape;1092;p32">
                    <a:extLst>
                      <a:ext uri="{FF2B5EF4-FFF2-40B4-BE49-F238E27FC236}">
                        <a16:creationId xmlns:a16="http://schemas.microsoft.com/office/drawing/2014/main" id="{0284066B-4A70-5A09-BCF3-A4DA558A53B4}"/>
                      </a:ext>
                    </a:extLst>
                  </p:cNvPr>
                  <p:cNvSpPr/>
                  <p:nvPr/>
                </p:nvSpPr>
                <p:spPr>
                  <a:xfrm>
                    <a:off x="9597270" y="1577125"/>
                    <a:ext cx="15573" cy="15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73" h="15573" extrusionOk="0">
                        <a:moveTo>
                          <a:pt x="786" y="14883"/>
                        </a:moveTo>
                        <a:lnTo>
                          <a:pt x="786" y="14883"/>
                        </a:lnTo>
                        <a:cubicBezTo>
                          <a:pt x="-262" y="13835"/>
                          <a:pt x="-262" y="12025"/>
                          <a:pt x="786" y="10882"/>
                        </a:cubicBezTo>
                        <a:lnTo>
                          <a:pt x="10882" y="786"/>
                        </a:lnTo>
                        <a:cubicBezTo>
                          <a:pt x="11930" y="-262"/>
                          <a:pt x="13740" y="-262"/>
                          <a:pt x="14788" y="786"/>
                        </a:cubicBezTo>
                        <a:lnTo>
                          <a:pt x="14788" y="786"/>
                        </a:lnTo>
                        <a:cubicBezTo>
                          <a:pt x="15835" y="1834"/>
                          <a:pt x="15835" y="3643"/>
                          <a:pt x="14788" y="4691"/>
                        </a:cubicBezTo>
                        <a:lnTo>
                          <a:pt x="4691" y="14788"/>
                        </a:lnTo>
                        <a:cubicBezTo>
                          <a:pt x="3643" y="15835"/>
                          <a:pt x="1834" y="15835"/>
                          <a:pt x="690" y="1478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1093" name="Google Shape;1093;p32">
            <a:extLst>
              <a:ext uri="{FF2B5EF4-FFF2-40B4-BE49-F238E27FC236}">
                <a16:creationId xmlns:a16="http://schemas.microsoft.com/office/drawing/2014/main" id="{48AE6412-4C3E-ABFF-9372-7A06E1050FC6}"/>
              </a:ext>
            </a:extLst>
          </p:cNvPr>
          <p:cNvGrpSpPr/>
          <p:nvPr/>
        </p:nvGrpSpPr>
        <p:grpSpPr>
          <a:xfrm>
            <a:off x="254436" y="3695349"/>
            <a:ext cx="917374" cy="683570"/>
            <a:chOff x="1914620" y="1930431"/>
            <a:chExt cx="572929" cy="426911"/>
          </a:xfrm>
        </p:grpSpPr>
        <p:grpSp>
          <p:nvGrpSpPr>
            <p:cNvPr id="1094" name="Google Shape;1094;p32">
              <a:extLst>
                <a:ext uri="{FF2B5EF4-FFF2-40B4-BE49-F238E27FC236}">
                  <a16:creationId xmlns:a16="http://schemas.microsoft.com/office/drawing/2014/main" id="{0F35ECC2-8CEA-359D-D04F-DE32868A5A2A}"/>
                </a:ext>
              </a:extLst>
            </p:cNvPr>
            <p:cNvGrpSpPr/>
            <p:nvPr/>
          </p:nvGrpSpPr>
          <p:grpSpPr>
            <a:xfrm>
              <a:off x="1914620" y="1930431"/>
              <a:ext cx="572929" cy="426911"/>
              <a:chOff x="1914620" y="1930431"/>
              <a:chExt cx="572929" cy="426911"/>
            </a:xfrm>
          </p:grpSpPr>
          <p:sp>
            <p:nvSpPr>
              <p:cNvPr id="1095" name="Google Shape;1095;p32">
                <a:extLst>
                  <a:ext uri="{FF2B5EF4-FFF2-40B4-BE49-F238E27FC236}">
                    <a16:creationId xmlns:a16="http://schemas.microsoft.com/office/drawing/2014/main" id="{91B9D27D-1607-429F-39A8-8D7A44BD09ED}"/>
                  </a:ext>
                </a:extLst>
              </p:cNvPr>
              <p:cNvSpPr/>
              <p:nvPr/>
            </p:nvSpPr>
            <p:spPr>
              <a:xfrm>
                <a:off x="2042160" y="1930431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620"/>
                    </a:moveTo>
                    <a:lnTo>
                      <a:pt x="173355" y="41910"/>
                    </a:lnTo>
                    <a:cubicBezTo>
                      <a:pt x="178308" y="46863"/>
                      <a:pt x="185071" y="49721"/>
                      <a:pt x="192119" y="49721"/>
                    </a:cubicBezTo>
                    <a:lnTo>
                      <a:pt x="418910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10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32">
                <a:extLst>
                  <a:ext uri="{FF2B5EF4-FFF2-40B4-BE49-F238E27FC236}">
                    <a16:creationId xmlns:a16="http://schemas.microsoft.com/office/drawing/2014/main" id="{D1D254AC-4F05-0903-AC67-0EB522B9AC60}"/>
                  </a:ext>
                </a:extLst>
              </p:cNvPr>
              <p:cNvSpPr/>
              <p:nvPr/>
            </p:nvSpPr>
            <p:spPr>
              <a:xfrm>
                <a:off x="1978342" y="1994058"/>
                <a:ext cx="445389" cy="299465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5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6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6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p32">
                <a:extLst>
                  <a:ext uri="{FF2B5EF4-FFF2-40B4-BE49-F238E27FC236}">
                    <a16:creationId xmlns:a16="http://schemas.microsoft.com/office/drawing/2014/main" id="{CA937525-CC45-9DAE-C6DE-7C74D9967054}"/>
                  </a:ext>
                </a:extLst>
              </p:cNvPr>
              <p:cNvSpPr/>
              <p:nvPr/>
            </p:nvSpPr>
            <p:spPr>
              <a:xfrm>
                <a:off x="1914620" y="2057876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8" name="Google Shape;1098;p32">
              <a:extLst>
                <a:ext uri="{FF2B5EF4-FFF2-40B4-BE49-F238E27FC236}">
                  <a16:creationId xmlns:a16="http://schemas.microsoft.com/office/drawing/2014/main" id="{A0ECDC5D-DF94-D3B9-F82C-196F6A75E4E9}"/>
                </a:ext>
              </a:extLst>
            </p:cNvPr>
            <p:cNvSpPr/>
            <p:nvPr/>
          </p:nvSpPr>
          <p:spPr>
            <a:xfrm>
              <a:off x="2024157" y="2180272"/>
              <a:ext cx="222980" cy="101917"/>
            </a:xfrm>
            <a:custGeom>
              <a:avLst/>
              <a:gdLst/>
              <a:ahLst/>
              <a:cxnLst/>
              <a:rect l="l" t="t" r="r" b="b"/>
              <a:pathLst>
                <a:path w="222980" h="101917" extrusionOk="0">
                  <a:moveTo>
                    <a:pt x="25051" y="45529"/>
                  </a:moveTo>
                  <a:lnTo>
                    <a:pt x="0" y="45529"/>
                  </a:lnTo>
                  <a:lnTo>
                    <a:pt x="0" y="56388"/>
                  </a:lnTo>
                  <a:lnTo>
                    <a:pt x="25051" y="56388"/>
                  </a:lnTo>
                  <a:lnTo>
                    <a:pt x="25051" y="45529"/>
                  </a:lnTo>
                  <a:close/>
                  <a:moveTo>
                    <a:pt x="115538" y="79153"/>
                  </a:moveTo>
                  <a:lnTo>
                    <a:pt x="184023" y="79153"/>
                  </a:lnTo>
                  <a:lnTo>
                    <a:pt x="184023" y="68294"/>
                  </a:lnTo>
                  <a:lnTo>
                    <a:pt x="115538" y="68294"/>
                  </a:lnTo>
                  <a:lnTo>
                    <a:pt x="115538" y="79153"/>
                  </a:lnTo>
                  <a:close/>
                  <a:moveTo>
                    <a:pt x="32766" y="56388"/>
                  </a:moveTo>
                  <a:lnTo>
                    <a:pt x="129730" y="56388"/>
                  </a:lnTo>
                  <a:lnTo>
                    <a:pt x="129730" y="45529"/>
                  </a:lnTo>
                  <a:lnTo>
                    <a:pt x="32766" y="45529"/>
                  </a:lnTo>
                  <a:lnTo>
                    <a:pt x="32766" y="56388"/>
                  </a:lnTo>
                  <a:close/>
                  <a:moveTo>
                    <a:pt x="184023" y="0"/>
                  </a:moveTo>
                  <a:lnTo>
                    <a:pt x="23908" y="0"/>
                  </a:lnTo>
                  <a:lnTo>
                    <a:pt x="23908" y="10858"/>
                  </a:lnTo>
                  <a:lnTo>
                    <a:pt x="184023" y="10858"/>
                  </a:lnTo>
                  <a:lnTo>
                    <a:pt x="184023" y="0"/>
                  </a:lnTo>
                  <a:close/>
                  <a:moveTo>
                    <a:pt x="47815" y="22765"/>
                  </a:moveTo>
                  <a:lnTo>
                    <a:pt x="0" y="22765"/>
                  </a:lnTo>
                  <a:lnTo>
                    <a:pt x="0" y="33623"/>
                  </a:lnTo>
                  <a:lnTo>
                    <a:pt x="47815" y="33623"/>
                  </a:lnTo>
                  <a:lnTo>
                    <a:pt x="47815" y="22765"/>
                  </a:lnTo>
                  <a:close/>
                  <a:moveTo>
                    <a:pt x="102584" y="68294"/>
                  </a:moveTo>
                  <a:lnTo>
                    <a:pt x="0" y="68294"/>
                  </a:lnTo>
                  <a:lnTo>
                    <a:pt x="0" y="79153"/>
                  </a:lnTo>
                  <a:lnTo>
                    <a:pt x="102584" y="79153"/>
                  </a:lnTo>
                  <a:lnTo>
                    <a:pt x="102584" y="68294"/>
                  </a:lnTo>
                  <a:close/>
                  <a:moveTo>
                    <a:pt x="146875" y="101918"/>
                  </a:moveTo>
                  <a:lnTo>
                    <a:pt x="195644" y="101918"/>
                  </a:lnTo>
                  <a:lnTo>
                    <a:pt x="195644" y="91059"/>
                  </a:lnTo>
                  <a:lnTo>
                    <a:pt x="146875" y="91059"/>
                  </a:lnTo>
                  <a:lnTo>
                    <a:pt x="146875" y="101918"/>
                  </a:lnTo>
                  <a:close/>
                  <a:moveTo>
                    <a:pt x="0" y="101918"/>
                  </a:moveTo>
                  <a:lnTo>
                    <a:pt x="62198" y="101918"/>
                  </a:lnTo>
                  <a:lnTo>
                    <a:pt x="62198" y="91059"/>
                  </a:lnTo>
                  <a:lnTo>
                    <a:pt x="0" y="91059"/>
                  </a:lnTo>
                  <a:lnTo>
                    <a:pt x="0" y="101918"/>
                  </a:lnTo>
                  <a:close/>
                  <a:moveTo>
                    <a:pt x="60769" y="33623"/>
                  </a:moveTo>
                  <a:lnTo>
                    <a:pt x="222980" y="33623"/>
                  </a:lnTo>
                  <a:lnTo>
                    <a:pt x="222980" y="22765"/>
                  </a:lnTo>
                  <a:lnTo>
                    <a:pt x="60769" y="22765"/>
                  </a:lnTo>
                  <a:lnTo>
                    <a:pt x="60769" y="33623"/>
                  </a:lnTo>
                  <a:close/>
                  <a:moveTo>
                    <a:pt x="190500" y="0"/>
                  </a:moveTo>
                  <a:lnTo>
                    <a:pt x="190500" y="10858"/>
                  </a:lnTo>
                  <a:lnTo>
                    <a:pt x="222980" y="10858"/>
                  </a:lnTo>
                  <a:lnTo>
                    <a:pt x="222980" y="0"/>
                  </a:lnTo>
                  <a:lnTo>
                    <a:pt x="190500" y="0"/>
                  </a:lnTo>
                  <a:close/>
                  <a:moveTo>
                    <a:pt x="137350" y="56388"/>
                  </a:moveTo>
                  <a:lnTo>
                    <a:pt x="222980" y="56388"/>
                  </a:lnTo>
                  <a:lnTo>
                    <a:pt x="222980" y="45529"/>
                  </a:lnTo>
                  <a:lnTo>
                    <a:pt x="137350" y="45529"/>
                  </a:lnTo>
                  <a:lnTo>
                    <a:pt x="137350" y="56388"/>
                  </a:lnTo>
                  <a:close/>
                  <a:moveTo>
                    <a:pt x="196882" y="79153"/>
                  </a:moveTo>
                  <a:lnTo>
                    <a:pt x="222885" y="79153"/>
                  </a:lnTo>
                  <a:lnTo>
                    <a:pt x="222885" y="68294"/>
                  </a:lnTo>
                  <a:lnTo>
                    <a:pt x="196882" y="68294"/>
                  </a:lnTo>
                  <a:lnTo>
                    <a:pt x="196882" y="79153"/>
                  </a:lnTo>
                  <a:close/>
                  <a:moveTo>
                    <a:pt x="75057" y="101918"/>
                  </a:moveTo>
                  <a:lnTo>
                    <a:pt x="139065" y="101918"/>
                  </a:lnTo>
                  <a:lnTo>
                    <a:pt x="139065" y="91059"/>
                  </a:lnTo>
                  <a:lnTo>
                    <a:pt x="75057" y="91059"/>
                  </a:lnTo>
                  <a:lnTo>
                    <a:pt x="75057" y="1019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 descr="A person with her arms crossed&#10;&#10;AI-generated content may be incorrect.">
            <a:extLst>
              <a:ext uri="{FF2B5EF4-FFF2-40B4-BE49-F238E27FC236}">
                <a16:creationId xmlns:a16="http://schemas.microsoft.com/office/drawing/2014/main" id="{B2D52436-D6BF-89A1-A2FB-91662103F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964" y="142875"/>
            <a:ext cx="1731308" cy="1680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Google Shape;949;p30">
            <a:extLst>
              <a:ext uri="{FF2B5EF4-FFF2-40B4-BE49-F238E27FC236}">
                <a16:creationId xmlns:a16="http://schemas.microsoft.com/office/drawing/2014/main" id="{B9556448-114F-32A2-3E42-733B1273ADDE}"/>
              </a:ext>
            </a:extLst>
          </p:cNvPr>
          <p:cNvSpPr txBox="1">
            <a:spLocks/>
          </p:cNvSpPr>
          <p:nvPr/>
        </p:nvSpPr>
        <p:spPr>
          <a:xfrm>
            <a:off x="0" y="4845938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IT22095480 | Jayasooriya L.T | 25-26J-162</a:t>
            </a:r>
          </a:p>
        </p:txBody>
      </p:sp>
      <p:sp>
        <p:nvSpPr>
          <p:cNvPr id="4" name="Google Shape;949;p30">
            <a:extLst>
              <a:ext uri="{FF2B5EF4-FFF2-40B4-BE49-F238E27FC236}">
                <a16:creationId xmlns:a16="http://schemas.microsoft.com/office/drawing/2014/main" id="{A6C7B6BF-3692-0383-57E6-3D040753CD2A}"/>
              </a:ext>
            </a:extLst>
          </p:cNvPr>
          <p:cNvSpPr txBox="1">
            <a:spLocks/>
          </p:cNvSpPr>
          <p:nvPr/>
        </p:nvSpPr>
        <p:spPr>
          <a:xfrm>
            <a:off x="-1" y="404379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b="0">
                <a:latin typeface="Daytona" panose="020B0604030500040204" pitchFamily="34" charset="0"/>
              </a:rPr>
              <a:t>BSc. (Hons) in Information Technology Specialization in Information Technology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C1B45-C5D3-D4DE-38FD-7542CA57C040}"/>
              </a:ext>
            </a:extLst>
          </p:cNvPr>
          <p:cNvSpPr txBox="1"/>
          <p:nvPr/>
        </p:nvSpPr>
        <p:spPr>
          <a:xfrm>
            <a:off x="2286000" y="3202081"/>
            <a:ext cx="533680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AI Powered Personalized Learning Plan Generator</a:t>
            </a:r>
          </a:p>
          <a:p>
            <a:pPr algn="ctr"/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1368795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>
          <a:extLst>
            <a:ext uri="{FF2B5EF4-FFF2-40B4-BE49-F238E27FC236}">
              <a16:creationId xmlns:a16="http://schemas.microsoft.com/office/drawing/2014/main" id="{C07A994D-2A32-084E-AC68-DF1382CDE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4">
            <a:extLst>
              <a:ext uri="{FF2B5EF4-FFF2-40B4-BE49-F238E27FC236}">
                <a16:creationId xmlns:a16="http://schemas.microsoft.com/office/drawing/2014/main" id="{288F13FD-A3E2-4814-46AF-6BEF965381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84897" y="811594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latin typeface="Daytona" panose="020B0604030500040204" pitchFamily="34" charset="0"/>
              </a:rPr>
              <a:t>How The Solution Will Address the Sub-Problem</a:t>
            </a:r>
            <a:endParaRPr sz="2400" u="sng">
              <a:latin typeface="Daytona" panose="020B0604030500040204" pitchFamily="34" charset="0"/>
            </a:endParaRPr>
          </a:p>
        </p:txBody>
      </p:sp>
      <p:sp>
        <p:nvSpPr>
          <p:cNvPr id="1113" name="Google Shape;1113;p34">
            <a:extLst>
              <a:ext uri="{FF2B5EF4-FFF2-40B4-BE49-F238E27FC236}">
                <a16:creationId xmlns:a16="http://schemas.microsoft.com/office/drawing/2014/main" id="{251C95A2-CC08-3E07-CADB-A86E4F90A1B6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170455" y="1475895"/>
            <a:ext cx="1815064" cy="4445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Sub Problem</a:t>
            </a:r>
          </a:p>
        </p:txBody>
      </p:sp>
      <p:grpSp>
        <p:nvGrpSpPr>
          <p:cNvPr id="1114" name="Google Shape;1114;p34">
            <a:extLst>
              <a:ext uri="{FF2B5EF4-FFF2-40B4-BE49-F238E27FC236}">
                <a16:creationId xmlns:a16="http://schemas.microsoft.com/office/drawing/2014/main" id="{42193D5D-48E6-5ACD-2EF9-02F57296091E}"/>
              </a:ext>
            </a:extLst>
          </p:cNvPr>
          <p:cNvGrpSpPr/>
          <p:nvPr/>
        </p:nvGrpSpPr>
        <p:grpSpPr>
          <a:xfrm>
            <a:off x="7218267" y="190461"/>
            <a:ext cx="1187311" cy="624971"/>
            <a:chOff x="3859815" y="2867310"/>
            <a:chExt cx="1262157" cy="664368"/>
          </a:xfrm>
        </p:grpSpPr>
        <p:sp>
          <p:nvSpPr>
            <p:cNvPr id="1115" name="Google Shape;1115;p34">
              <a:extLst>
                <a:ext uri="{FF2B5EF4-FFF2-40B4-BE49-F238E27FC236}">
                  <a16:creationId xmlns:a16="http://schemas.microsoft.com/office/drawing/2014/main" id="{D99D1484-7C44-0994-54F1-22B68C0F9C8D}"/>
                </a:ext>
              </a:extLst>
            </p:cNvPr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6" name="Google Shape;1116;p34">
              <a:extLst>
                <a:ext uri="{FF2B5EF4-FFF2-40B4-BE49-F238E27FC236}">
                  <a16:creationId xmlns:a16="http://schemas.microsoft.com/office/drawing/2014/main" id="{7717ED88-45AE-98F4-E76C-1BC0A357FD75}"/>
                </a:ext>
              </a:extLst>
            </p:cNvPr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1117" name="Google Shape;1117;p34">
                <a:extLst>
                  <a:ext uri="{FF2B5EF4-FFF2-40B4-BE49-F238E27FC236}">
                    <a16:creationId xmlns:a16="http://schemas.microsoft.com/office/drawing/2014/main" id="{BDEB448A-AAF5-79A3-E4E6-F09593FFCA6A}"/>
                  </a:ext>
                </a:extLst>
              </p:cNvPr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1118" name="Google Shape;1118;p34">
                  <a:extLst>
                    <a:ext uri="{FF2B5EF4-FFF2-40B4-BE49-F238E27FC236}">
                      <a16:creationId xmlns:a16="http://schemas.microsoft.com/office/drawing/2014/main" id="{B5E5C4EF-0ABD-1FFC-7FBA-0C4CAE4E2DDE}"/>
                    </a:ext>
                  </a:extLst>
                </p:cNvPr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1119" name="Google Shape;1119;p34">
                    <a:extLst>
                      <a:ext uri="{FF2B5EF4-FFF2-40B4-BE49-F238E27FC236}">
                        <a16:creationId xmlns:a16="http://schemas.microsoft.com/office/drawing/2014/main" id="{FA531846-601C-8372-3467-069DE500E189}"/>
                      </a:ext>
                    </a:extLst>
                  </p:cNvPr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0" name="Google Shape;1120;p34">
                    <a:extLst>
                      <a:ext uri="{FF2B5EF4-FFF2-40B4-BE49-F238E27FC236}">
                        <a16:creationId xmlns:a16="http://schemas.microsoft.com/office/drawing/2014/main" id="{8C7DFEB7-9299-588F-0BDE-7BF8185274F5}"/>
                      </a:ext>
                    </a:extLst>
                  </p:cNvPr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1" name="Google Shape;1121;p34">
                  <a:extLst>
                    <a:ext uri="{FF2B5EF4-FFF2-40B4-BE49-F238E27FC236}">
                      <a16:creationId xmlns:a16="http://schemas.microsoft.com/office/drawing/2014/main" id="{340C9769-7201-0299-D51E-EDA3FFF7E62C}"/>
                    </a:ext>
                  </a:extLst>
                </p:cNvPr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1122" name="Google Shape;1122;p34">
                    <a:extLst>
                      <a:ext uri="{FF2B5EF4-FFF2-40B4-BE49-F238E27FC236}">
                        <a16:creationId xmlns:a16="http://schemas.microsoft.com/office/drawing/2014/main" id="{9C695DE8-A74C-5D65-8E69-7E8BA176CECB}"/>
                      </a:ext>
                    </a:extLst>
                  </p:cNvPr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3" name="Google Shape;1123;p34">
                    <a:extLst>
                      <a:ext uri="{FF2B5EF4-FFF2-40B4-BE49-F238E27FC236}">
                        <a16:creationId xmlns:a16="http://schemas.microsoft.com/office/drawing/2014/main" id="{5FC11AC5-FA76-5D4C-28A0-65406186852A}"/>
                      </a:ext>
                    </a:extLst>
                  </p:cNvPr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4" name="Google Shape;1124;p34">
                  <a:extLst>
                    <a:ext uri="{FF2B5EF4-FFF2-40B4-BE49-F238E27FC236}">
                      <a16:creationId xmlns:a16="http://schemas.microsoft.com/office/drawing/2014/main" id="{7142A80C-5A89-0894-917E-51DFD3339252}"/>
                    </a:ext>
                  </a:extLst>
                </p:cNvPr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1125" name="Google Shape;1125;p34">
                    <a:extLst>
                      <a:ext uri="{FF2B5EF4-FFF2-40B4-BE49-F238E27FC236}">
                        <a16:creationId xmlns:a16="http://schemas.microsoft.com/office/drawing/2014/main" id="{53CB1DB9-32F3-0257-9B86-3FD29A695EB4}"/>
                      </a:ext>
                    </a:extLst>
                  </p:cNvPr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6" name="Google Shape;1126;p34">
                    <a:extLst>
                      <a:ext uri="{FF2B5EF4-FFF2-40B4-BE49-F238E27FC236}">
                        <a16:creationId xmlns:a16="http://schemas.microsoft.com/office/drawing/2014/main" id="{437D0CF5-77A4-691C-A7AD-37D32B46A0D6}"/>
                      </a:ext>
                    </a:extLst>
                  </p:cNvPr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127" name="Google Shape;1127;p34">
                <a:extLst>
                  <a:ext uri="{FF2B5EF4-FFF2-40B4-BE49-F238E27FC236}">
                    <a16:creationId xmlns:a16="http://schemas.microsoft.com/office/drawing/2014/main" id="{60045E1A-7735-BEB8-46C0-239725186756}"/>
                  </a:ext>
                </a:extLst>
              </p:cNvPr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34">
                <a:extLst>
                  <a:ext uri="{FF2B5EF4-FFF2-40B4-BE49-F238E27FC236}">
                    <a16:creationId xmlns:a16="http://schemas.microsoft.com/office/drawing/2014/main" id="{AE0E1E80-5BAB-FCDE-150F-7430CC5F0802}"/>
                  </a:ext>
                </a:extLst>
              </p:cNvPr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34">
                <a:extLst>
                  <a:ext uri="{FF2B5EF4-FFF2-40B4-BE49-F238E27FC236}">
                    <a16:creationId xmlns:a16="http://schemas.microsoft.com/office/drawing/2014/main" id="{5715CE6C-35F1-7E03-AF90-AC152B6E9F9E}"/>
                  </a:ext>
                </a:extLst>
              </p:cNvPr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Google Shape;949;p30">
            <a:extLst>
              <a:ext uri="{FF2B5EF4-FFF2-40B4-BE49-F238E27FC236}">
                <a16:creationId xmlns:a16="http://schemas.microsoft.com/office/drawing/2014/main" id="{D980C79D-CA6F-0068-C8CD-466AD9214A1E}"/>
              </a:ext>
            </a:extLst>
          </p:cNvPr>
          <p:cNvSpPr txBox="1">
            <a:spLocks/>
          </p:cNvSpPr>
          <p:nvPr/>
        </p:nvSpPr>
        <p:spPr>
          <a:xfrm>
            <a:off x="0" y="4845938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IT22095480 | Jayasooriya L.T | 25-26J-162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9CE0756-0AB0-6B49-1C04-5F2E9D71303A}"/>
              </a:ext>
            </a:extLst>
          </p:cNvPr>
          <p:cNvSpPr>
            <a:spLocks noGrp="1" noChangeArrowheads="1"/>
          </p:cNvSpPr>
          <p:nvPr>
            <p:ph type="subTitle" idx="2"/>
          </p:nvPr>
        </p:nvSpPr>
        <p:spPr bwMode="auto">
          <a:xfrm>
            <a:off x="-109257" y="1930459"/>
            <a:ext cx="4682059" cy="321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Students only see </a:t>
            </a:r>
            <a:r>
              <a:rPr kumimoji="0" 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total marks </a:t>
            </a:r>
            <a:r>
              <a:rPr lang="en-US" sz="1400">
                <a:solidFill>
                  <a:schemeClr val="tx1"/>
                </a:solidFill>
              </a:rPr>
              <a:t>without understanding strengths and weaknesses </a:t>
            </a:r>
            <a:endParaRPr lang="en-US">
              <a:solidFill>
                <a:schemeClr val="tx1"/>
              </a:solidFill>
            </a:endParaRPr>
          </a:p>
          <a:p>
            <a:pPr marL="152400" indent="0">
              <a:buClrTx/>
              <a:buSzTx/>
            </a:pPr>
            <a:endParaRPr lang="en-US" sz="1400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No personalized </a:t>
            </a:r>
            <a:r>
              <a:rPr kumimoji="0" 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guidance on </a:t>
            </a:r>
            <a:r>
              <a: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what to </a:t>
            </a:r>
            <a:r>
              <a:rPr lang="en-US" sz="1400">
                <a:solidFill>
                  <a:schemeClr val="tx1"/>
                </a:solidFill>
              </a:rPr>
              <a:t>study next</a:t>
            </a:r>
            <a:endParaRPr lang="en-US">
              <a:solidFill>
                <a:schemeClr val="tx1"/>
              </a:solidFill>
            </a:endParaRPr>
          </a:p>
          <a:p>
            <a:pPr marL="152400" indent="0">
              <a:buClrTx/>
              <a:buSzTx/>
            </a:pPr>
            <a:endParaRPr lang="en-US" sz="1400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Students lack direction on where to find relevant resources</a:t>
            </a:r>
            <a:endParaRPr lang="en-US">
              <a:solidFill>
                <a:schemeClr val="tx1"/>
              </a:solidFill>
            </a:endParaRPr>
          </a:p>
          <a:p>
            <a:pPr marL="152400" indent="0">
              <a:buClrTx/>
              <a:buSzTx/>
            </a:pPr>
            <a:endParaRPr lang="en-US" sz="1400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Generic study plans don't address individual learning gaps</a:t>
            </a:r>
            <a:endParaRPr lang="en-US">
              <a:solidFill>
                <a:schemeClr val="tx1"/>
              </a:solidFill>
            </a:endParaRPr>
          </a:p>
          <a:p>
            <a:pPr marL="152400" indent="0">
              <a:buClrTx/>
              <a:buSzTx/>
            </a:pPr>
            <a:endParaRPr lang="en-US" sz="1400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No accessible way for students to track progress over time</a:t>
            </a:r>
            <a:endParaRPr lang="en-US">
              <a:solidFill>
                <a:schemeClr val="tx1"/>
              </a:solidFill>
            </a:endParaRPr>
          </a:p>
          <a:p>
            <a:pPr marL="171450" marR="0" lvl="0" indent="-171450" algn="l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DF8766F-EEDB-ECBA-2E80-8E44E8348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6309" y="2006097"/>
            <a:ext cx="4582416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Uses exam results from Components 1 and 2, plus assignment data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Analyzes performance to identify strong and weak areas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Generates personalized learning plans for each student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Recommends relevant study materials (articles, videos, exercises)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Delivers insights through a mobile app accessible anytime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Provides term-wise progress tracking and adaptive recommendations</a:t>
            </a:r>
            <a:endParaRPr lang="en-US">
              <a:solidFill>
                <a:schemeClr val="tx1"/>
              </a:solidFill>
            </a:endParaRPr>
          </a:p>
          <a:p>
            <a:pPr marL="171450" lvl="0" indent="-1714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Google Shape;1113;p34">
            <a:extLst>
              <a:ext uri="{FF2B5EF4-FFF2-40B4-BE49-F238E27FC236}">
                <a16:creationId xmlns:a16="http://schemas.microsoft.com/office/drawing/2014/main" id="{4F4B798D-2E71-8109-843F-743A7048C3AC}"/>
              </a:ext>
            </a:extLst>
          </p:cNvPr>
          <p:cNvSpPr txBox="1">
            <a:spLocks/>
          </p:cNvSpPr>
          <p:nvPr/>
        </p:nvSpPr>
        <p:spPr>
          <a:xfrm>
            <a:off x="5612469" y="1475895"/>
            <a:ext cx="2474258" cy="44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/>
            <a:r>
              <a:rPr lang="en-US" i="1"/>
              <a:t>Solution Approach</a:t>
            </a:r>
          </a:p>
        </p:txBody>
      </p:sp>
    </p:spTree>
    <p:extLst>
      <p:ext uri="{BB962C8B-B14F-4D97-AF65-F5344CB8AC3E}">
        <p14:creationId xmlns:p14="http://schemas.microsoft.com/office/powerpoint/2010/main" val="2767944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>
          <a:extLst>
            <a:ext uri="{FF2B5EF4-FFF2-40B4-BE49-F238E27FC236}">
              <a16:creationId xmlns:a16="http://schemas.microsoft.com/office/drawing/2014/main" id="{6CC68AF3-BDF2-6500-38FF-452EB23CF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10;p34">
            <a:extLst>
              <a:ext uri="{FF2B5EF4-FFF2-40B4-BE49-F238E27FC236}">
                <a16:creationId xmlns:a16="http://schemas.microsoft.com/office/drawing/2014/main" id="{D25D14B1-7278-71FD-1235-C1B901C0F3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09867" y="293200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 u="sng"/>
              <a:t>Design Excellence &amp; Contribution</a:t>
            </a:r>
            <a:endParaRPr sz="2400" u="sng">
              <a:latin typeface="Daytona" panose="020B060403050004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518B7DE-B519-D133-15D6-C5F2D1F33DA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203746" y="1060608"/>
            <a:ext cx="6336619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35363B"/>
              </a:buClr>
              <a:buSzTx/>
            </a:pPr>
            <a:r>
              <a:rPr lang="en-US" sz="1400" b="1">
                <a:solidFill>
                  <a:schemeClr val="tx1"/>
                </a:solidFill>
              </a:rPr>
              <a:t>Multi-Source Data Integration</a:t>
            </a:r>
            <a:r>
              <a:rPr lang="en-US" sz="1400">
                <a:solidFill>
                  <a:schemeClr val="tx1"/>
                </a:solidFill>
              </a:rPr>
              <a:t> with weighted aggregation (40% tests, 25% assignments, 20% projects, 10% activities, 5% participation) for comprehensive performance analysis</a:t>
            </a:r>
            <a:endParaRPr lang="en-US">
              <a:solidFill>
                <a:schemeClr val="tx1"/>
              </a:solidFill>
            </a:endParaRPr>
          </a:p>
          <a:p>
            <a:pPr>
              <a:buClr>
                <a:srgbClr val="35363B"/>
              </a:buClr>
              <a:buSzTx/>
            </a:pPr>
            <a:r>
              <a:rPr lang="en-US" sz="1400" b="1">
                <a:solidFill>
                  <a:schemeClr val="tx1"/>
                </a:solidFill>
              </a:rPr>
              <a:t>Sentence Transformer Embeddings (all-MiniLM-L6-v2)</a:t>
            </a:r>
            <a:r>
              <a:rPr lang="en-US" sz="1400">
                <a:solidFill>
                  <a:schemeClr val="tx1"/>
                </a:solidFill>
              </a:rPr>
              <a:t> converting textual content into 384-dimensional vector representations for semantic understanding</a:t>
            </a:r>
            <a:endParaRPr lang="en-US">
              <a:solidFill>
                <a:schemeClr val="tx1"/>
              </a:solidFill>
            </a:endParaRPr>
          </a:p>
          <a:p>
            <a:pPr>
              <a:buClr>
                <a:srgbClr val="35363B"/>
              </a:buClr>
              <a:buSzTx/>
            </a:pPr>
            <a:r>
              <a:rPr lang="en-US" sz="1400" b="1">
                <a:solidFill>
                  <a:schemeClr val="tx1"/>
                </a:solidFill>
              </a:rPr>
              <a:t>Similarity Algorithm</a:t>
            </a:r>
            <a:r>
              <a:rPr lang="en-US" sz="1400">
                <a:solidFill>
                  <a:schemeClr val="tx1"/>
                </a:solidFill>
              </a:rPr>
              <a:t> computing angular distance between student need vectors and resource embedding vectors to identify optimal learning materials</a:t>
            </a:r>
            <a:endParaRPr lang="en-US">
              <a:solidFill>
                <a:schemeClr val="tx1"/>
              </a:solidFill>
            </a:endParaRPr>
          </a:p>
          <a:p>
            <a:pPr>
              <a:buClr>
                <a:srgbClr val="35363B"/>
              </a:buClr>
              <a:buSzTx/>
            </a:pPr>
            <a:r>
              <a:rPr lang="en-US" sz="1400" b="1">
                <a:solidFill>
                  <a:schemeClr val="tx1"/>
                </a:solidFill>
              </a:rPr>
              <a:t>Content-Based Recommendation Engine</a:t>
            </a:r>
            <a:r>
              <a:rPr lang="en-US" sz="1400">
                <a:solidFill>
                  <a:schemeClr val="tx1"/>
                </a:solidFill>
              </a:rPr>
              <a:t> using semantic similarity thresholds and difficulty-level matching for personalized resource selection</a:t>
            </a:r>
            <a:endParaRPr lang="en-US">
              <a:solidFill>
                <a:schemeClr val="tx1"/>
              </a:solidFill>
            </a:endParaRPr>
          </a:p>
          <a:p>
            <a:pPr>
              <a:buClr>
                <a:srgbClr val="35363B"/>
              </a:buClr>
              <a:buSzTx/>
            </a:pPr>
            <a:r>
              <a:rPr lang="en-US" sz="1400" b="1">
                <a:solidFill>
                  <a:schemeClr val="tx1"/>
                </a:solidFill>
              </a:rPr>
              <a:t>Interactive Visualization Dashboard</a:t>
            </a:r>
            <a:r>
              <a:rPr lang="en-US" sz="1400">
                <a:solidFill>
                  <a:schemeClr val="tx1"/>
                </a:solidFill>
              </a:rPr>
              <a:t> providing multi-dimensional performance analytics through gauge charts, bar charts, and pie charts</a:t>
            </a:r>
            <a:endParaRPr lang="en-US">
              <a:solidFill>
                <a:schemeClr val="tx1"/>
              </a:solidFill>
            </a:endParaRPr>
          </a:p>
          <a:p>
            <a:pPr>
              <a:buClr>
                <a:srgbClr val="35363B"/>
              </a:buClr>
              <a:buSzTx/>
            </a:pPr>
            <a:endParaRPr lang="en-US" sz="1400">
              <a:solidFill>
                <a:schemeClr val="tx1"/>
              </a:solidFill>
            </a:endParaRPr>
          </a:p>
          <a:p>
            <a:pPr>
              <a:buClr>
                <a:srgbClr val="35363B"/>
              </a:buClr>
              <a:buSzTx/>
            </a:pPr>
            <a:endParaRPr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" name="Google Shape;1021;p32">
            <a:extLst>
              <a:ext uri="{FF2B5EF4-FFF2-40B4-BE49-F238E27FC236}">
                <a16:creationId xmlns:a16="http://schemas.microsoft.com/office/drawing/2014/main" id="{59278C4D-08E2-BF7D-4103-1ED6C30C08A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9184" r="24068"/>
          <a:stretch/>
        </p:blipFill>
        <p:spPr>
          <a:xfrm>
            <a:off x="7290706" y="3372238"/>
            <a:ext cx="1763487" cy="1690009"/>
          </a:xfrm>
          <a:prstGeom prst="roundRect">
            <a:avLst>
              <a:gd name="adj" fmla="val 16667"/>
            </a:avLst>
          </a:prstGeom>
        </p:spPr>
      </p:pic>
      <p:sp>
        <p:nvSpPr>
          <p:cNvPr id="9" name="Google Shape;949;p30">
            <a:extLst>
              <a:ext uri="{FF2B5EF4-FFF2-40B4-BE49-F238E27FC236}">
                <a16:creationId xmlns:a16="http://schemas.microsoft.com/office/drawing/2014/main" id="{AF73BF0A-EDC9-FE6A-E4CE-2EC55C34171B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IT22095480 | Jayasooriya L.T | 25-26J-162</a:t>
            </a:r>
          </a:p>
        </p:txBody>
      </p:sp>
    </p:spTree>
    <p:extLst>
      <p:ext uri="{BB962C8B-B14F-4D97-AF65-F5344CB8AC3E}">
        <p14:creationId xmlns:p14="http://schemas.microsoft.com/office/powerpoint/2010/main" val="2731675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FE86C-4F2D-11EB-0D52-E69C2E88C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10;p34">
            <a:extLst>
              <a:ext uri="{FF2B5EF4-FFF2-40B4-BE49-F238E27FC236}">
                <a16:creationId xmlns:a16="http://schemas.microsoft.com/office/drawing/2014/main" id="{F4D493C5-AB6B-0C4B-ADD8-56183B787C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80639" y="377507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Current Implementation Status</a:t>
            </a:r>
            <a:endParaRPr sz="500" u="sng">
              <a:latin typeface="Daytona" panose="020B060403050004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A15CAE1-1151-B70F-4E6C-6665703AE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55" y="1396327"/>
            <a:ext cx="4197985" cy="385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0" fontAlgn="base" hangingPunct="0">
              <a:buClrTx/>
              <a:buChar char="•"/>
            </a:pPr>
            <a:r>
              <a:rPr lang="en-US" sz="1500" b="1">
                <a:solidFill>
                  <a:schemeClr val="tx1"/>
                </a:solidFill>
              </a:rPr>
              <a:t>Student Performance Analyzer</a:t>
            </a:r>
            <a:r>
              <a:rPr lang="en-US" sz="1500">
                <a:solidFill>
                  <a:schemeClr val="tx1"/>
                </a:solidFill>
              </a:rPr>
              <a:t> implemented with multi-source data integration and weighted performance calculation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Char char="•"/>
            </a:pPr>
            <a:r>
              <a:rPr lang="en-US" sz="1500" b="1">
                <a:solidFill>
                  <a:schemeClr val="tx1"/>
                </a:solidFill>
              </a:rPr>
              <a:t>Resource Recommendation Engine</a:t>
            </a:r>
            <a:r>
              <a:rPr lang="en-US" sz="1500">
                <a:solidFill>
                  <a:schemeClr val="tx1"/>
                </a:solidFill>
              </a:rPr>
              <a:t> using Sentence Transformers (MiniLM-L6-v2) for semantic matching completed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Char char="•"/>
            </a:pPr>
            <a:r>
              <a:rPr lang="en-US" sz="1500" b="1">
                <a:solidFill>
                  <a:schemeClr val="tx1"/>
                </a:solidFill>
              </a:rPr>
              <a:t>Personalized Learning Plan Generator</a:t>
            </a:r>
            <a:r>
              <a:rPr lang="en-US" sz="1500">
                <a:solidFill>
                  <a:schemeClr val="tx1"/>
                </a:solidFill>
              </a:rPr>
              <a:t> functional with goal setting, study plans, and improvement tracking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Char char="•"/>
            </a:pPr>
            <a:r>
              <a:rPr lang="en-US" sz="1500" b="1">
                <a:solidFill>
                  <a:schemeClr val="tx1"/>
                </a:solidFill>
              </a:rPr>
              <a:t>Visualization module</a:t>
            </a:r>
            <a:r>
              <a:rPr lang="en-US" sz="1500">
                <a:solidFill>
                  <a:schemeClr val="tx1"/>
                </a:solidFill>
              </a:rPr>
              <a:t> (charts, bar charts, pie charts) using </a:t>
            </a:r>
            <a:r>
              <a:rPr lang="en-US" sz="1500" err="1">
                <a:solidFill>
                  <a:schemeClr val="tx1"/>
                </a:solidFill>
              </a:rPr>
              <a:t>Plotly</a:t>
            </a:r>
            <a:r>
              <a:rPr lang="en-US" sz="1500">
                <a:solidFill>
                  <a:schemeClr val="tx1"/>
                </a:solidFill>
              </a:rPr>
              <a:t> completed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Char char="•"/>
            </a:pPr>
            <a:r>
              <a:rPr lang="en-US" sz="1500" b="1">
                <a:solidFill>
                  <a:schemeClr val="tx1"/>
                </a:solidFill>
              </a:rPr>
              <a:t>Core AI analysis modules</a:t>
            </a:r>
            <a:r>
              <a:rPr lang="en-US" sz="1500">
                <a:solidFill>
                  <a:schemeClr val="tx1"/>
                </a:solidFill>
              </a:rPr>
              <a:t> including pattern recognition, trend analysis, and confidence scoring implemented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buClrTx/>
              <a:buChar char="•"/>
            </a:pPr>
            <a:endParaRPr lang="en-US" sz="1500">
              <a:solidFill>
                <a:schemeClr val="tx1"/>
              </a:solidFill>
            </a:endParaRPr>
          </a:p>
          <a:p>
            <a:pPr marL="285750" lvl="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altLang="en-US" sz="15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908FD58-42B6-992E-793B-3AA61A2E4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161" y="1288072"/>
            <a:ext cx="455287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Expand learning resources database with more diverse videos, articles, and interactive quizzes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Build mobile app frontend (React Native or Flutter) for student interface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Integrate persistent database (Firebase/PostgreSQL) for storing student data and learning plans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Connect with Components 1, 2, and 3 via REST APIs or shared data pipeline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Implement user authentication, role-based access, and push notifications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Conduct full system testing with real student data and deploy mobile application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Add real-time progress tracking and plan regeneration features</a:t>
            </a:r>
            <a:endParaRPr lang="en-US"/>
          </a:p>
          <a:p>
            <a:pPr lvl="0">
              <a:buClrTx/>
              <a:buFont typeface="Arial" panose="020B0604020202020204" pitchFamily="34" charset="0"/>
              <a:buChar char="•"/>
            </a:pPr>
            <a:endParaRPr lang="en-US" sz="15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Google Shape;1113;p34">
            <a:extLst>
              <a:ext uri="{FF2B5EF4-FFF2-40B4-BE49-F238E27FC236}">
                <a16:creationId xmlns:a16="http://schemas.microsoft.com/office/drawing/2014/main" id="{167359C6-96ED-5D6B-47F1-DE01D5DC9CEB}"/>
              </a:ext>
            </a:extLst>
          </p:cNvPr>
          <p:cNvSpPr txBox="1">
            <a:spLocks/>
          </p:cNvSpPr>
          <p:nvPr/>
        </p:nvSpPr>
        <p:spPr>
          <a:xfrm>
            <a:off x="1097773" y="919791"/>
            <a:ext cx="2371748" cy="4445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/>
              <a:t>Current Progress</a:t>
            </a:r>
            <a:endParaRPr lang="en-US" sz="1800"/>
          </a:p>
        </p:txBody>
      </p:sp>
      <p:sp>
        <p:nvSpPr>
          <p:cNvPr id="11" name="Google Shape;1113;p34">
            <a:extLst>
              <a:ext uri="{FF2B5EF4-FFF2-40B4-BE49-F238E27FC236}">
                <a16:creationId xmlns:a16="http://schemas.microsoft.com/office/drawing/2014/main" id="{9E32DB43-771F-593A-14F7-260AC69753C9}"/>
              </a:ext>
            </a:extLst>
          </p:cNvPr>
          <p:cNvSpPr txBox="1">
            <a:spLocks/>
          </p:cNvSpPr>
          <p:nvPr/>
        </p:nvSpPr>
        <p:spPr>
          <a:xfrm>
            <a:off x="5520302" y="958294"/>
            <a:ext cx="2371748" cy="4445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/>
              <a:t>Tasks to be Done</a:t>
            </a:r>
            <a:endParaRPr lang="en-US" sz="1800"/>
          </a:p>
        </p:txBody>
      </p:sp>
      <p:grpSp>
        <p:nvGrpSpPr>
          <p:cNvPr id="15" name="Google Shape;1114;p34">
            <a:extLst>
              <a:ext uri="{FF2B5EF4-FFF2-40B4-BE49-F238E27FC236}">
                <a16:creationId xmlns:a16="http://schemas.microsoft.com/office/drawing/2014/main" id="{9B5874A0-BA02-5247-FFB3-C9A9AE627730}"/>
              </a:ext>
            </a:extLst>
          </p:cNvPr>
          <p:cNvGrpSpPr/>
          <p:nvPr/>
        </p:nvGrpSpPr>
        <p:grpSpPr>
          <a:xfrm>
            <a:off x="7595457" y="193293"/>
            <a:ext cx="1187311" cy="624971"/>
            <a:chOff x="3859815" y="2867310"/>
            <a:chExt cx="1262157" cy="664368"/>
          </a:xfrm>
        </p:grpSpPr>
        <p:sp>
          <p:nvSpPr>
            <p:cNvPr id="16" name="Google Shape;1115;p34">
              <a:extLst>
                <a:ext uri="{FF2B5EF4-FFF2-40B4-BE49-F238E27FC236}">
                  <a16:creationId xmlns:a16="http://schemas.microsoft.com/office/drawing/2014/main" id="{2B853698-D64B-F84F-3FED-3DB758FCC9BB}"/>
                </a:ext>
              </a:extLst>
            </p:cNvPr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116;p34">
              <a:extLst>
                <a:ext uri="{FF2B5EF4-FFF2-40B4-BE49-F238E27FC236}">
                  <a16:creationId xmlns:a16="http://schemas.microsoft.com/office/drawing/2014/main" id="{D6E1A349-998A-BEF4-7431-B438932202B0}"/>
                </a:ext>
              </a:extLst>
            </p:cNvPr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18" name="Google Shape;1117;p34">
                <a:extLst>
                  <a:ext uri="{FF2B5EF4-FFF2-40B4-BE49-F238E27FC236}">
                    <a16:creationId xmlns:a16="http://schemas.microsoft.com/office/drawing/2014/main" id="{B75D5186-99EC-74CD-0196-909A4B3E4ABC}"/>
                  </a:ext>
                </a:extLst>
              </p:cNvPr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22" name="Google Shape;1118;p34">
                  <a:extLst>
                    <a:ext uri="{FF2B5EF4-FFF2-40B4-BE49-F238E27FC236}">
                      <a16:creationId xmlns:a16="http://schemas.microsoft.com/office/drawing/2014/main" id="{57F8215F-5719-5886-CB77-BBD4DA51BF90}"/>
                    </a:ext>
                  </a:extLst>
                </p:cNvPr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29" name="Google Shape;1119;p34">
                    <a:extLst>
                      <a:ext uri="{FF2B5EF4-FFF2-40B4-BE49-F238E27FC236}">
                        <a16:creationId xmlns:a16="http://schemas.microsoft.com/office/drawing/2014/main" id="{D073EB33-6D89-6DD0-F70D-224B5FC6CC84}"/>
                      </a:ext>
                    </a:extLst>
                  </p:cNvPr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" name="Google Shape;1120;p34">
                    <a:extLst>
                      <a:ext uri="{FF2B5EF4-FFF2-40B4-BE49-F238E27FC236}">
                        <a16:creationId xmlns:a16="http://schemas.microsoft.com/office/drawing/2014/main" id="{32CD64BA-424A-0B3D-6839-292BC4F176E3}"/>
                      </a:ext>
                    </a:extLst>
                  </p:cNvPr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1121;p34">
                  <a:extLst>
                    <a:ext uri="{FF2B5EF4-FFF2-40B4-BE49-F238E27FC236}">
                      <a16:creationId xmlns:a16="http://schemas.microsoft.com/office/drawing/2014/main" id="{613C11E1-797B-EC99-EFE8-FC9F95DE5993}"/>
                    </a:ext>
                  </a:extLst>
                </p:cNvPr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27" name="Google Shape;1122;p34">
                    <a:extLst>
                      <a:ext uri="{FF2B5EF4-FFF2-40B4-BE49-F238E27FC236}">
                        <a16:creationId xmlns:a16="http://schemas.microsoft.com/office/drawing/2014/main" id="{47BFEBBE-D09E-E4D1-1CF7-5F14A4C7A571}"/>
                      </a:ext>
                    </a:extLst>
                  </p:cNvPr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1123;p34">
                    <a:extLst>
                      <a:ext uri="{FF2B5EF4-FFF2-40B4-BE49-F238E27FC236}">
                        <a16:creationId xmlns:a16="http://schemas.microsoft.com/office/drawing/2014/main" id="{41912DBC-C9F5-8ECC-60A0-A2262BFF1EAC}"/>
                      </a:ext>
                    </a:extLst>
                  </p:cNvPr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" name="Google Shape;1124;p34">
                  <a:extLst>
                    <a:ext uri="{FF2B5EF4-FFF2-40B4-BE49-F238E27FC236}">
                      <a16:creationId xmlns:a16="http://schemas.microsoft.com/office/drawing/2014/main" id="{9FD46A94-ABDB-A7E2-4C5D-A833E22CE3AD}"/>
                    </a:ext>
                  </a:extLst>
                </p:cNvPr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25" name="Google Shape;1125;p34">
                    <a:extLst>
                      <a:ext uri="{FF2B5EF4-FFF2-40B4-BE49-F238E27FC236}">
                        <a16:creationId xmlns:a16="http://schemas.microsoft.com/office/drawing/2014/main" id="{4BEBF3AE-32BE-AC72-F813-DCF6499DF27C}"/>
                      </a:ext>
                    </a:extLst>
                  </p:cNvPr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" name="Google Shape;1126;p34">
                    <a:extLst>
                      <a:ext uri="{FF2B5EF4-FFF2-40B4-BE49-F238E27FC236}">
                        <a16:creationId xmlns:a16="http://schemas.microsoft.com/office/drawing/2014/main" id="{E8D453A4-1807-109A-A207-C0170E1F4CA5}"/>
                      </a:ext>
                    </a:extLst>
                  </p:cNvPr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9" name="Google Shape;1127;p34">
                <a:extLst>
                  <a:ext uri="{FF2B5EF4-FFF2-40B4-BE49-F238E27FC236}">
                    <a16:creationId xmlns:a16="http://schemas.microsoft.com/office/drawing/2014/main" id="{62EDA87A-C385-B056-4016-E7CF0319FA54}"/>
                  </a:ext>
                </a:extLst>
              </p:cNvPr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128;p34">
                <a:extLst>
                  <a:ext uri="{FF2B5EF4-FFF2-40B4-BE49-F238E27FC236}">
                    <a16:creationId xmlns:a16="http://schemas.microsoft.com/office/drawing/2014/main" id="{4FA5B037-7601-BB66-964D-12266C386819}"/>
                  </a:ext>
                </a:extLst>
              </p:cNvPr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129;p34">
                <a:extLst>
                  <a:ext uri="{FF2B5EF4-FFF2-40B4-BE49-F238E27FC236}">
                    <a16:creationId xmlns:a16="http://schemas.microsoft.com/office/drawing/2014/main" id="{51B397B0-5B17-2C5C-B2D8-9F986734DC22}"/>
                  </a:ext>
                </a:extLst>
              </p:cNvPr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" name="Google Shape;949;p30">
            <a:extLst>
              <a:ext uri="{FF2B5EF4-FFF2-40B4-BE49-F238E27FC236}">
                <a16:creationId xmlns:a16="http://schemas.microsoft.com/office/drawing/2014/main" id="{542D5A9E-8EE6-89DA-DEE5-B017C1A6AD40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IT22095480 | Jayasooriya L.T | 25-26J-162</a:t>
            </a:r>
          </a:p>
        </p:txBody>
      </p:sp>
    </p:spTree>
    <p:extLst>
      <p:ext uri="{BB962C8B-B14F-4D97-AF65-F5344CB8AC3E}">
        <p14:creationId xmlns:p14="http://schemas.microsoft.com/office/powerpoint/2010/main" val="1927532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49;p30">
            <a:extLst>
              <a:ext uri="{FF2B5EF4-FFF2-40B4-BE49-F238E27FC236}">
                <a16:creationId xmlns:a16="http://schemas.microsoft.com/office/drawing/2014/main" id="{42097AD7-4C6B-8CE5-E674-4E19432832A5}"/>
              </a:ext>
            </a:extLst>
          </p:cNvPr>
          <p:cNvSpPr txBox="1">
            <a:spLocks/>
          </p:cNvSpPr>
          <p:nvPr/>
        </p:nvSpPr>
        <p:spPr>
          <a:xfrm>
            <a:off x="0" y="-19976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3200"/>
              <a:t>Our Team</a:t>
            </a:r>
          </a:p>
        </p:txBody>
      </p:sp>
      <p:pic>
        <p:nvPicPr>
          <p:cNvPr id="5" name="Picture Placeholder 981">
            <a:extLst>
              <a:ext uri="{FF2B5EF4-FFF2-40B4-BE49-F238E27FC236}">
                <a16:creationId xmlns:a16="http://schemas.microsoft.com/office/drawing/2014/main" id="{731002B9-BC20-4138-F7E5-BD2DB6FBA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21" b="22243"/>
          <a:stretch>
            <a:fillRect/>
          </a:stretch>
        </p:blipFill>
        <p:spPr>
          <a:xfrm>
            <a:off x="1976251" y="670751"/>
            <a:ext cx="1495298" cy="1413001"/>
          </a:xfrm>
          <a:prstGeom prst="roundRect">
            <a:avLst>
              <a:gd name="adj" fmla="val 16667"/>
            </a:avLst>
          </a:prstGeom>
        </p:spPr>
      </p:pic>
      <p:pic>
        <p:nvPicPr>
          <p:cNvPr id="6" name="Picture Placeholder 981">
            <a:extLst>
              <a:ext uri="{FF2B5EF4-FFF2-40B4-BE49-F238E27FC236}">
                <a16:creationId xmlns:a16="http://schemas.microsoft.com/office/drawing/2014/main" id="{F18161E9-33F2-6B95-F850-4D186F872D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52" b="2752"/>
          <a:stretch/>
        </p:blipFill>
        <p:spPr>
          <a:xfrm>
            <a:off x="5672453" y="688190"/>
            <a:ext cx="1495298" cy="1413001"/>
          </a:xfrm>
          <a:prstGeom prst="roundRect">
            <a:avLst>
              <a:gd name="adj" fmla="val 16667"/>
            </a:avLst>
          </a:prstGeom>
        </p:spPr>
      </p:pic>
      <p:pic>
        <p:nvPicPr>
          <p:cNvPr id="10" name="Picture Placeholder 981" descr="A person in a white shirt and blue tie standing in front of a staircase&#10;&#10;AI-generated content may be incorrect.">
            <a:extLst>
              <a:ext uri="{FF2B5EF4-FFF2-40B4-BE49-F238E27FC236}">
                <a16:creationId xmlns:a16="http://schemas.microsoft.com/office/drawing/2014/main" id="{32920742-B3B2-E4F1-9F27-33350E3E4D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088" t="3788" r="22223" b="50005"/>
          <a:stretch>
            <a:fillRect/>
          </a:stretch>
        </p:blipFill>
        <p:spPr>
          <a:xfrm>
            <a:off x="2971210" y="3372582"/>
            <a:ext cx="1331744" cy="1258449"/>
          </a:xfrm>
          <a:prstGeom prst="roundRect">
            <a:avLst>
              <a:gd name="adj" fmla="val 16667"/>
            </a:avLst>
          </a:prstGeom>
        </p:spPr>
      </p:pic>
      <p:pic>
        <p:nvPicPr>
          <p:cNvPr id="11" name="Picture Placeholder 981">
            <a:extLst>
              <a:ext uri="{FF2B5EF4-FFF2-40B4-BE49-F238E27FC236}">
                <a16:creationId xmlns:a16="http://schemas.microsoft.com/office/drawing/2014/main" id="{5ED5C5CC-D38C-90DA-A7A0-439A930B43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871" t="18529" r="12871" b="20453"/>
          <a:stretch>
            <a:fillRect/>
          </a:stretch>
        </p:blipFill>
        <p:spPr>
          <a:xfrm>
            <a:off x="959044" y="3372582"/>
            <a:ext cx="1331744" cy="1258449"/>
          </a:xfrm>
          <a:prstGeom prst="roundRect">
            <a:avLst>
              <a:gd name="adj" fmla="val 16667"/>
            </a:avLst>
          </a:prstGeom>
        </p:spPr>
      </p:pic>
      <p:pic>
        <p:nvPicPr>
          <p:cNvPr id="12" name="Picture Placeholder 981">
            <a:extLst>
              <a:ext uri="{FF2B5EF4-FFF2-40B4-BE49-F238E27FC236}">
                <a16:creationId xmlns:a16="http://schemas.microsoft.com/office/drawing/2014/main" id="{E4903DA8-0F69-37A8-3D18-9C66ED5A8F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329" t="7201" r="13329" b="19817"/>
          <a:stretch>
            <a:fillRect/>
          </a:stretch>
        </p:blipFill>
        <p:spPr>
          <a:xfrm>
            <a:off x="4984072" y="3372584"/>
            <a:ext cx="1331744" cy="1258449"/>
          </a:xfrm>
          <a:prstGeom prst="roundRect">
            <a:avLst>
              <a:gd name="adj" fmla="val 16667"/>
            </a:avLst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71B96B-8639-DCBA-CFED-5F9DAAA7E141}"/>
              </a:ext>
            </a:extLst>
          </p:cNvPr>
          <p:cNvSpPr txBox="1"/>
          <p:nvPr/>
        </p:nvSpPr>
        <p:spPr>
          <a:xfrm>
            <a:off x="906596" y="2101191"/>
            <a:ext cx="3634608" cy="90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1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Supervisor</a:t>
            </a:r>
          </a:p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>
                <a:solidFill>
                  <a:srgbClr val="053769"/>
                </a:solidFill>
                <a:latin typeface="Roboto Slab" pitchFamily="2" charset="0"/>
              </a:rPr>
              <a:t>Prof</a:t>
            </a:r>
            <a:r>
              <a:rPr lang="en-US" sz="1600" b="0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. Samantha Rajapaksha</a:t>
            </a:r>
          </a:p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200" b="0" i="0" u="none" strike="noStrike">
                <a:solidFill>
                  <a:srgbClr val="777777"/>
                </a:solidFill>
                <a:effectLst/>
                <a:latin typeface="Roboto Slab" pitchFamily="2" charset="0"/>
              </a:rPr>
              <a:t>Head | Department of Information Technology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9D3CF4-1DC2-A8EC-48C6-B7273C35BB7C}"/>
              </a:ext>
            </a:extLst>
          </p:cNvPr>
          <p:cNvSpPr txBox="1"/>
          <p:nvPr/>
        </p:nvSpPr>
        <p:spPr>
          <a:xfrm>
            <a:off x="4692678" y="2101191"/>
            <a:ext cx="3634608" cy="90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1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Co-Supervisor</a:t>
            </a:r>
          </a:p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>
                <a:solidFill>
                  <a:srgbClr val="053769"/>
                </a:solidFill>
                <a:latin typeface="Roboto Slab" pitchFamily="2" charset="0"/>
              </a:rPr>
              <a:t>Ms. </a:t>
            </a:r>
            <a:r>
              <a:rPr lang="en-US" sz="1600" b="0" i="0" u="none" strike="noStrike" err="1">
                <a:solidFill>
                  <a:srgbClr val="053769"/>
                </a:solidFill>
                <a:effectLst/>
                <a:latin typeface="Roboto Slab" pitchFamily="2" charset="0"/>
              </a:rPr>
              <a:t>Bhagyani</a:t>
            </a:r>
            <a:r>
              <a:rPr lang="en-US" sz="1600" b="0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 Chathurika</a:t>
            </a:r>
          </a:p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200">
                <a:solidFill>
                  <a:srgbClr val="777777"/>
                </a:solidFill>
                <a:latin typeface="Roboto Slab" pitchFamily="2" charset="0"/>
              </a:rPr>
              <a:t>Academic Coordinator (Matara) | Senior Lecture </a:t>
            </a:r>
            <a:endParaRPr lang="en-US" sz="1200" b="0" i="0" u="none" strike="noStrike">
              <a:solidFill>
                <a:srgbClr val="777777"/>
              </a:solidFill>
              <a:effectLst/>
              <a:latin typeface="Roboto Slab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5EB39E-85C7-6C72-5D9F-99C69F20702F}"/>
              </a:ext>
            </a:extLst>
          </p:cNvPr>
          <p:cNvSpPr txBox="1"/>
          <p:nvPr/>
        </p:nvSpPr>
        <p:spPr>
          <a:xfrm>
            <a:off x="959044" y="4680017"/>
            <a:ext cx="1331744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0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Ushan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017860-AC24-1827-04A7-460E2FAD5966}"/>
              </a:ext>
            </a:extLst>
          </p:cNvPr>
          <p:cNvSpPr txBox="1"/>
          <p:nvPr/>
        </p:nvSpPr>
        <p:spPr>
          <a:xfrm>
            <a:off x="2971210" y="4680017"/>
            <a:ext cx="1331744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0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Malshan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62E3BB-DBB9-0814-BF5C-4AC09037F66F}"/>
              </a:ext>
            </a:extLst>
          </p:cNvPr>
          <p:cNvSpPr txBox="1"/>
          <p:nvPr/>
        </p:nvSpPr>
        <p:spPr>
          <a:xfrm>
            <a:off x="4983376" y="4680017"/>
            <a:ext cx="1331744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0" i="0" u="none" strike="noStrike" err="1">
                <a:solidFill>
                  <a:srgbClr val="053769"/>
                </a:solidFill>
                <a:effectLst/>
                <a:latin typeface="Roboto Slab" pitchFamily="2" charset="0"/>
              </a:rPr>
              <a:t>Ridmi</a:t>
            </a:r>
            <a:endParaRPr lang="en-US" sz="1600" b="0" i="0" u="none" strike="noStrike">
              <a:solidFill>
                <a:srgbClr val="053769"/>
              </a:solidFill>
              <a:effectLst/>
              <a:latin typeface="Roboto Slab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05E66-1D7A-E28E-1567-D0ACA94B2F55}"/>
              </a:ext>
            </a:extLst>
          </p:cNvPr>
          <p:cNvSpPr txBox="1"/>
          <p:nvPr/>
        </p:nvSpPr>
        <p:spPr>
          <a:xfrm>
            <a:off x="6995542" y="4680017"/>
            <a:ext cx="1331744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0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Lashini</a:t>
            </a:r>
          </a:p>
        </p:txBody>
      </p:sp>
      <p:pic>
        <p:nvPicPr>
          <p:cNvPr id="2" name="Picture 1" descr="A person with her arms crossed&#10;&#10;AI-generated content may be incorrect.">
            <a:extLst>
              <a:ext uri="{FF2B5EF4-FFF2-40B4-BE49-F238E27FC236}">
                <a16:creationId xmlns:a16="http://schemas.microsoft.com/office/drawing/2014/main" id="{6BF5F6C8-45B6-22A4-3663-9CD04FA2C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2470" y="3294529"/>
            <a:ext cx="1420345" cy="1411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8098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C6818-D412-B166-D8DA-04F054AED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D0CF1001-445F-B991-E7D2-25699F3855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7009" y="193799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Functional &amp; Non-Functional  Requirements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49604666-F0B7-BFCB-CB95-7694BB1D2241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IT22095480| Jayasooriya L.T| 25-26J-162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8D2D04-8A91-359D-0E06-EB11580C32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37128"/>
              </p:ext>
            </p:extLst>
          </p:nvPr>
        </p:nvGraphicFramePr>
        <p:xfrm>
          <a:off x="563701" y="785409"/>
          <a:ext cx="7718424" cy="3548000"/>
        </p:xfrm>
        <a:graphic>
          <a:graphicData uri="http://schemas.openxmlformats.org/drawingml/2006/table">
            <a:tbl>
              <a:tblPr/>
              <a:tblGrid>
                <a:gridCol w="3859212">
                  <a:extLst>
                    <a:ext uri="{9D8B030D-6E8A-4147-A177-3AD203B41FA5}">
                      <a16:colId xmlns:a16="http://schemas.microsoft.com/office/drawing/2014/main" val="4243057226"/>
                    </a:ext>
                  </a:extLst>
                </a:gridCol>
                <a:gridCol w="3859212">
                  <a:extLst>
                    <a:ext uri="{9D8B030D-6E8A-4147-A177-3AD203B41FA5}">
                      <a16:colId xmlns:a16="http://schemas.microsoft.com/office/drawing/2014/main" val="117505436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b="1"/>
                        <a:t>Functional Requirements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Non-Functional Requirements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822328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Retrieve and aggregate data from Components 1, 2, and teacher inputs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High accuracy in weakness identification and resource matching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9841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Analyze student performance across multiple assessment types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Fast mobile app performance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02866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Identify weak and strong topics using AI-driven analysis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Scalable to handle multiple students simultaneously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52264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Generate individualized learning plans per student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Secure data storage and user authentication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56661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/>
                        <a:t>Display term-wise performance reports and visualizations</a:t>
                      </a:r>
                      <a:endParaRPr lang="en-US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Usability for target audience</a:t>
                      </a:r>
                      <a:endParaRPr lang="en-US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en-US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61480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Recommend relevant online resources (videos, articles, exercises)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Reliability of data synchronization</a:t>
                      </a:r>
                      <a:endParaRPr lang="en-US"/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5102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306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CB335-2AC9-6525-FF28-FA06015A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88B9DC03-BC4E-7FAF-C3CB-765DD22D26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74" y="65762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>
                <a:latin typeface="Daytona" panose="020B0604030500040204" pitchFamily="34" charset="0"/>
              </a:rPr>
              <a:t>System Diagram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904BC0C6-F77D-F267-AC73-C22F44BB97B9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IT22095480| Jayasooriya L.T | 25-26J-162</a:t>
            </a:r>
          </a:p>
        </p:txBody>
      </p:sp>
      <p:pic>
        <p:nvPicPr>
          <p:cNvPr id="3" name="Picture 2" descr="A diagram of a learning process&#10;&#10;AI-generated content may be incorrect.">
            <a:extLst>
              <a:ext uri="{FF2B5EF4-FFF2-40B4-BE49-F238E27FC236}">
                <a16:creationId xmlns:a16="http://schemas.microsoft.com/office/drawing/2014/main" id="{CEC75DD5-9E87-4184-4D5C-AC4A1324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25" r="128" b="-233"/>
          <a:stretch>
            <a:fillRect/>
          </a:stretch>
        </p:blipFill>
        <p:spPr>
          <a:xfrm>
            <a:off x="1383195" y="1245780"/>
            <a:ext cx="6477016" cy="32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04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8A21C-F302-6AD3-7953-1A72DFB55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29254CBE-342B-AC12-D25B-197F27E4C6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93799"/>
            <a:ext cx="9144000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u="sng"/>
              <a:t>Customer Persona</a:t>
            </a:r>
            <a:endParaRPr lang="en-US" sz="28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48A9D882-577A-5987-C6CF-79AC34D98EE0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25-26J-162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278CE-3A17-6E4A-61EB-8AA6D9D9E097}"/>
              </a:ext>
            </a:extLst>
          </p:cNvPr>
          <p:cNvSpPr txBox="1"/>
          <p:nvPr/>
        </p:nvSpPr>
        <p:spPr>
          <a:xfrm>
            <a:off x="1191693" y="1262594"/>
            <a:ext cx="6760613" cy="2853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b="1"/>
              <a:t>Primary Users: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O/L ICT Teachers in Sri Lanka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O/L ICT Students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School ICT Departments</a:t>
            </a:r>
          </a:p>
          <a:p>
            <a:endParaRPr lang="en-US"/>
          </a:p>
          <a:p>
            <a:pPr>
              <a:lnSpc>
                <a:spcPct val="150000"/>
              </a:lnSpc>
              <a:buNone/>
            </a:pPr>
            <a:r>
              <a:rPr lang="en-US" b="1"/>
              <a:t>User Needs:</a:t>
            </a:r>
            <a:endParaRPr lang="en-US"/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Faster and accurate paper marking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Easy identification of student weaknesses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Personalized learning support for students</a:t>
            </a:r>
          </a:p>
        </p:txBody>
      </p:sp>
      <p:pic>
        <p:nvPicPr>
          <p:cNvPr id="3" name="Google Shape;1021;p32">
            <a:extLst>
              <a:ext uri="{FF2B5EF4-FFF2-40B4-BE49-F238E27FC236}">
                <a16:creationId xmlns:a16="http://schemas.microsoft.com/office/drawing/2014/main" id="{7EBF2817-B7D7-5620-27CF-6E64E5CD87F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9184" r="24068"/>
          <a:stretch/>
        </p:blipFill>
        <p:spPr>
          <a:xfrm>
            <a:off x="6609986" y="2689171"/>
            <a:ext cx="2233428" cy="2145641"/>
          </a:xfrm>
          <a:prstGeom prst="roundRect">
            <a:avLst>
              <a:gd name="adj" fmla="val 16667"/>
            </a:avLst>
          </a:prstGeom>
        </p:spPr>
      </p:pic>
      <p:grpSp>
        <p:nvGrpSpPr>
          <p:cNvPr id="5" name="Google Shape;1114;p34">
            <a:extLst>
              <a:ext uri="{FF2B5EF4-FFF2-40B4-BE49-F238E27FC236}">
                <a16:creationId xmlns:a16="http://schemas.microsoft.com/office/drawing/2014/main" id="{A46B3E65-3ECB-CDDC-F202-36E4535F3DA3}"/>
              </a:ext>
            </a:extLst>
          </p:cNvPr>
          <p:cNvGrpSpPr/>
          <p:nvPr/>
        </p:nvGrpSpPr>
        <p:grpSpPr>
          <a:xfrm>
            <a:off x="7952306" y="182089"/>
            <a:ext cx="929088" cy="477267"/>
            <a:chOff x="3859815" y="2867310"/>
            <a:chExt cx="1262157" cy="664368"/>
          </a:xfrm>
        </p:grpSpPr>
        <p:sp>
          <p:nvSpPr>
            <p:cNvPr id="7" name="Google Shape;1115;p34">
              <a:extLst>
                <a:ext uri="{FF2B5EF4-FFF2-40B4-BE49-F238E27FC236}">
                  <a16:creationId xmlns:a16="http://schemas.microsoft.com/office/drawing/2014/main" id="{4B09CF79-9255-9874-60B6-D1CBD9134405}"/>
                </a:ext>
              </a:extLst>
            </p:cNvPr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" name="Google Shape;1116;p34">
              <a:extLst>
                <a:ext uri="{FF2B5EF4-FFF2-40B4-BE49-F238E27FC236}">
                  <a16:creationId xmlns:a16="http://schemas.microsoft.com/office/drawing/2014/main" id="{E0A2CAFC-EC0B-F64A-592F-7B34B97D33B9}"/>
                </a:ext>
              </a:extLst>
            </p:cNvPr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9" name="Google Shape;1117;p34">
                <a:extLst>
                  <a:ext uri="{FF2B5EF4-FFF2-40B4-BE49-F238E27FC236}">
                    <a16:creationId xmlns:a16="http://schemas.microsoft.com/office/drawing/2014/main" id="{7C8C7454-E973-E205-4C79-B4F99C8364D1}"/>
                  </a:ext>
                </a:extLst>
              </p:cNvPr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13" name="Google Shape;1118;p34">
                  <a:extLst>
                    <a:ext uri="{FF2B5EF4-FFF2-40B4-BE49-F238E27FC236}">
                      <a16:creationId xmlns:a16="http://schemas.microsoft.com/office/drawing/2014/main" id="{111AEB73-52AE-D7FF-FCFF-80E02C1EF778}"/>
                    </a:ext>
                  </a:extLst>
                </p:cNvPr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20" name="Google Shape;1119;p34">
                    <a:extLst>
                      <a:ext uri="{FF2B5EF4-FFF2-40B4-BE49-F238E27FC236}">
                        <a16:creationId xmlns:a16="http://schemas.microsoft.com/office/drawing/2014/main" id="{D72006F0-B36B-2437-007D-88D49BF14431}"/>
                      </a:ext>
                    </a:extLst>
                  </p:cNvPr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" name="Google Shape;1120;p34">
                    <a:extLst>
                      <a:ext uri="{FF2B5EF4-FFF2-40B4-BE49-F238E27FC236}">
                        <a16:creationId xmlns:a16="http://schemas.microsoft.com/office/drawing/2014/main" id="{8073E1AE-D5E5-A6CA-A01A-2EF5D6F8A83C}"/>
                      </a:ext>
                    </a:extLst>
                  </p:cNvPr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" name="Google Shape;1121;p34">
                  <a:extLst>
                    <a:ext uri="{FF2B5EF4-FFF2-40B4-BE49-F238E27FC236}">
                      <a16:creationId xmlns:a16="http://schemas.microsoft.com/office/drawing/2014/main" id="{8C59E33D-6549-69CC-B7FA-15147DF0411C}"/>
                    </a:ext>
                  </a:extLst>
                </p:cNvPr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18" name="Google Shape;1122;p34">
                    <a:extLst>
                      <a:ext uri="{FF2B5EF4-FFF2-40B4-BE49-F238E27FC236}">
                        <a16:creationId xmlns:a16="http://schemas.microsoft.com/office/drawing/2014/main" id="{FBE649F2-8060-E952-777D-F48DBA3BA685}"/>
                      </a:ext>
                    </a:extLst>
                  </p:cNvPr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123;p34">
                    <a:extLst>
                      <a:ext uri="{FF2B5EF4-FFF2-40B4-BE49-F238E27FC236}">
                        <a16:creationId xmlns:a16="http://schemas.microsoft.com/office/drawing/2014/main" id="{DB34F323-5898-513D-4343-0BD53556DFDF}"/>
                      </a:ext>
                    </a:extLst>
                  </p:cNvPr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" name="Google Shape;1124;p34">
                  <a:extLst>
                    <a:ext uri="{FF2B5EF4-FFF2-40B4-BE49-F238E27FC236}">
                      <a16:creationId xmlns:a16="http://schemas.microsoft.com/office/drawing/2014/main" id="{1F8EDF12-D4EA-76AA-FA34-ADB400056986}"/>
                    </a:ext>
                  </a:extLst>
                </p:cNvPr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16" name="Google Shape;1125;p34">
                    <a:extLst>
                      <a:ext uri="{FF2B5EF4-FFF2-40B4-BE49-F238E27FC236}">
                        <a16:creationId xmlns:a16="http://schemas.microsoft.com/office/drawing/2014/main" id="{AC549482-8FA0-59C2-015B-880DEEB07E7C}"/>
                      </a:ext>
                    </a:extLst>
                  </p:cNvPr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" name="Google Shape;1126;p34">
                    <a:extLst>
                      <a:ext uri="{FF2B5EF4-FFF2-40B4-BE49-F238E27FC236}">
                        <a16:creationId xmlns:a16="http://schemas.microsoft.com/office/drawing/2014/main" id="{3688B5F3-23BC-B355-32D8-8F21E9E99B25}"/>
                      </a:ext>
                    </a:extLst>
                  </p:cNvPr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0" name="Google Shape;1127;p34">
                <a:extLst>
                  <a:ext uri="{FF2B5EF4-FFF2-40B4-BE49-F238E27FC236}">
                    <a16:creationId xmlns:a16="http://schemas.microsoft.com/office/drawing/2014/main" id="{DA1304FB-4190-744E-C7D0-9F2359FD4F44}"/>
                  </a:ext>
                </a:extLst>
              </p:cNvPr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1128;p34">
                <a:extLst>
                  <a:ext uri="{FF2B5EF4-FFF2-40B4-BE49-F238E27FC236}">
                    <a16:creationId xmlns:a16="http://schemas.microsoft.com/office/drawing/2014/main" id="{9F9BF59B-7711-1F3E-7D8A-0C54281A3F64}"/>
                  </a:ext>
                </a:extLst>
              </p:cNvPr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129;p34">
                <a:extLst>
                  <a:ext uri="{FF2B5EF4-FFF2-40B4-BE49-F238E27FC236}">
                    <a16:creationId xmlns:a16="http://schemas.microsoft.com/office/drawing/2014/main" id="{4FE5597F-B6A2-BF5A-4AC1-3F8C87F8AFE2}"/>
                  </a:ext>
                </a:extLst>
              </p:cNvPr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5540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E693E-8463-309E-3163-13211F09C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6BFB6369-C487-9131-6163-93BAE64CDD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7009" y="193799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/>
              <a:t>Market Size</a:t>
            </a:r>
            <a:endParaRPr lang="en-US" sz="24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A933B8FC-9722-D375-143E-F00702BF0ABC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25-26J-162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C8119-0C0C-B64A-476D-70F1EC017EED}"/>
              </a:ext>
            </a:extLst>
          </p:cNvPr>
          <p:cNvSpPr txBox="1"/>
          <p:nvPr/>
        </p:nvSpPr>
        <p:spPr>
          <a:xfrm>
            <a:off x="524106" y="989115"/>
            <a:ext cx="7961525" cy="2314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Over </a:t>
            </a:r>
            <a:r>
              <a:rPr lang="en-US" b="1"/>
              <a:t>thousands of secondary schools</a:t>
            </a:r>
            <a:r>
              <a:rPr lang="en-US"/>
              <a:t> in Sri Lanka offer O/L ICT.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Each school has </a:t>
            </a:r>
            <a:r>
              <a:rPr lang="en-US" b="1"/>
              <a:t>hundreds of O/L ICT students</a:t>
            </a:r>
            <a:r>
              <a:rPr lang="en-US"/>
              <a:t> annually.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High demand for </a:t>
            </a:r>
            <a:r>
              <a:rPr lang="en-US" b="1"/>
              <a:t>digital and AI-based education tools</a:t>
            </a:r>
            <a:r>
              <a:rPr lang="en-US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Potential users include:</a:t>
            </a:r>
          </a:p>
          <a:p>
            <a:pPr lvl="5">
              <a:lnSpc>
                <a:spcPct val="150000"/>
              </a:lnSpc>
            </a:pPr>
            <a:r>
              <a:rPr lang="en-US"/>
              <a:t>	Government schools</a:t>
            </a:r>
          </a:p>
          <a:p>
            <a:pPr lvl="5">
              <a:lnSpc>
                <a:spcPct val="150000"/>
              </a:lnSpc>
            </a:pPr>
            <a:r>
              <a:rPr lang="en-US"/>
              <a:t>	Private schools</a:t>
            </a:r>
          </a:p>
          <a:p>
            <a:pPr lvl="5">
              <a:lnSpc>
                <a:spcPct val="150000"/>
              </a:lnSpc>
            </a:pPr>
            <a:r>
              <a:rPr lang="en-US"/>
              <a:t>	Tuition institutes</a:t>
            </a:r>
          </a:p>
        </p:txBody>
      </p:sp>
    </p:spTree>
    <p:extLst>
      <p:ext uri="{BB962C8B-B14F-4D97-AF65-F5344CB8AC3E}">
        <p14:creationId xmlns:p14="http://schemas.microsoft.com/office/powerpoint/2010/main" val="3217850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9C382-77B7-1073-CBA4-1EF070D7A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B6B4D28A-7FB5-5B91-0BAC-636CC514CE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7009" y="193799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/>
              <a:t>What Is Unique in Our Solution</a:t>
            </a:r>
            <a:endParaRPr lang="en-US" sz="24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9F84AB51-A6B3-4270-5599-88B84B795B9E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25-26J-162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891101-6CB6-85D9-B920-D82C6D115058}"/>
              </a:ext>
            </a:extLst>
          </p:cNvPr>
          <p:cNvSpPr txBox="1"/>
          <p:nvPr/>
        </p:nvSpPr>
        <p:spPr>
          <a:xfrm>
            <a:off x="828906" y="1253275"/>
            <a:ext cx="7961525" cy="2179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/>
              <a:t>AI-based </a:t>
            </a:r>
            <a:r>
              <a:rPr lang="en-US" b="1"/>
              <a:t>automated answer sheet evaluation</a:t>
            </a:r>
            <a:r>
              <a:rPr lang="en-US"/>
              <a:t> for O/L ICT.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/>
              <a:t>Personalized feedback and learning support.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/>
              <a:t>Syllabus-aligned question paper generation.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/>
              <a:t>Designed specifically for the </a:t>
            </a:r>
            <a:r>
              <a:rPr lang="en-US" b="1"/>
              <a:t>Sri Lankan O/L ICT syllabus</a:t>
            </a:r>
            <a:r>
              <a:rPr lang="en-US"/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/>
              <a:t>Reduces teacher workload while improving learning quality.</a:t>
            </a:r>
          </a:p>
        </p:txBody>
      </p:sp>
      <p:grpSp>
        <p:nvGrpSpPr>
          <p:cNvPr id="3" name="Google Shape;1114;p34">
            <a:extLst>
              <a:ext uri="{FF2B5EF4-FFF2-40B4-BE49-F238E27FC236}">
                <a16:creationId xmlns:a16="http://schemas.microsoft.com/office/drawing/2014/main" id="{9F3B73D6-49EA-94C7-17A6-E30B54AE5368}"/>
              </a:ext>
            </a:extLst>
          </p:cNvPr>
          <p:cNvGrpSpPr/>
          <p:nvPr/>
        </p:nvGrpSpPr>
        <p:grpSpPr>
          <a:xfrm>
            <a:off x="7817611" y="257177"/>
            <a:ext cx="1187311" cy="624971"/>
            <a:chOff x="3859815" y="2867310"/>
            <a:chExt cx="1262157" cy="664368"/>
          </a:xfrm>
        </p:grpSpPr>
        <p:sp>
          <p:nvSpPr>
            <p:cNvPr id="5" name="Google Shape;1115;p34">
              <a:extLst>
                <a:ext uri="{FF2B5EF4-FFF2-40B4-BE49-F238E27FC236}">
                  <a16:creationId xmlns:a16="http://schemas.microsoft.com/office/drawing/2014/main" id="{B62B3734-E277-17CF-1632-AD3C4301AD16}"/>
                </a:ext>
              </a:extLst>
            </p:cNvPr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1116;p34">
              <a:extLst>
                <a:ext uri="{FF2B5EF4-FFF2-40B4-BE49-F238E27FC236}">
                  <a16:creationId xmlns:a16="http://schemas.microsoft.com/office/drawing/2014/main" id="{E102F975-ADBD-C9DF-88EE-F8BF631A243A}"/>
                </a:ext>
              </a:extLst>
            </p:cNvPr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8" name="Google Shape;1117;p34">
                <a:extLst>
                  <a:ext uri="{FF2B5EF4-FFF2-40B4-BE49-F238E27FC236}">
                    <a16:creationId xmlns:a16="http://schemas.microsoft.com/office/drawing/2014/main" id="{FAD94A88-FCE7-62E1-BA44-BA0E6062FD5F}"/>
                  </a:ext>
                </a:extLst>
              </p:cNvPr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12" name="Google Shape;1118;p34">
                  <a:extLst>
                    <a:ext uri="{FF2B5EF4-FFF2-40B4-BE49-F238E27FC236}">
                      <a16:creationId xmlns:a16="http://schemas.microsoft.com/office/drawing/2014/main" id="{88D92AC0-6D8F-537A-8FA4-BC280778D7C8}"/>
                    </a:ext>
                  </a:extLst>
                </p:cNvPr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19" name="Google Shape;1119;p34">
                    <a:extLst>
                      <a:ext uri="{FF2B5EF4-FFF2-40B4-BE49-F238E27FC236}">
                        <a16:creationId xmlns:a16="http://schemas.microsoft.com/office/drawing/2014/main" id="{463BCD4E-33DA-112B-1979-8DEF5773346F}"/>
                      </a:ext>
                    </a:extLst>
                  </p:cNvPr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" name="Google Shape;1120;p34">
                    <a:extLst>
                      <a:ext uri="{FF2B5EF4-FFF2-40B4-BE49-F238E27FC236}">
                        <a16:creationId xmlns:a16="http://schemas.microsoft.com/office/drawing/2014/main" id="{904D099F-A6D6-03ED-368D-A37D8937F61D}"/>
                      </a:ext>
                    </a:extLst>
                  </p:cNvPr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" name="Google Shape;1121;p34">
                  <a:extLst>
                    <a:ext uri="{FF2B5EF4-FFF2-40B4-BE49-F238E27FC236}">
                      <a16:creationId xmlns:a16="http://schemas.microsoft.com/office/drawing/2014/main" id="{58060D68-9B57-E0C7-A480-C85BD762E3CB}"/>
                    </a:ext>
                  </a:extLst>
                </p:cNvPr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17" name="Google Shape;1122;p34">
                    <a:extLst>
                      <a:ext uri="{FF2B5EF4-FFF2-40B4-BE49-F238E27FC236}">
                        <a16:creationId xmlns:a16="http://schemas.microsoft.com/office/drawing/2014/main" id="{6475986D-9DE0-5B91-F4A9-105C8D056DEC}"/>
                      </a:ext>
                    </a:extLst>
                  </p:cNvPr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" name="Google Shape;1123;p34">
                    <a:extLst>
                      <a:ext uri="{FF2B5EF4-FFF2-40B4-BE49-F238E27FC236}">
                        <a16:creationId xmlns:a16="http://schemas.microsoft.com/office/drawing/2014/main" id="{D6D48D3E-A231-7494-6B27-247224CD7FAC}"/>
                      </a:ext>
                    </a:extLst>
                  </p:cNvPr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" name="Google Shape;1124;p34">
                  <a:extLst>
                    <a:ext uri="{FF2B5EF4-FFF2-40B4-BE49-F238E27FC236}">
                      <a16:creationId xmlns:a16="http://schemas.microsoft.com/office/drawing/2014/main" id="{BA889B43-7665-D8B4-4155-266C38FF57B8}"/>
                    </a:ext>
                  </a:extLst>
                </p:cNvPr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15" name="Google Shape;1125;p34">
                    <a:extLst>
                      <a:ext uri="{FF2B5EF4-FFF2-40B4-BE49-F238E27FC236}">
                        <a16:creationId xmlns:a16="http://schemas.microsoft.com/office/drawing/2014/main" id="{29B41430-0863-15EF-585C-7D003958E34A}"/>
                      </a:ext>
                    </a:extLst>
                  </p:cNvPr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" name="Google Shape;1126;p34">
                    <a:extLst>
                      <a:ext uri="{FF2B5EF4-FFF2-40B4-BE49-F238E27FC236}">
                        <a16:creationId xmlns:a16="http://schemas.microsoft.com/office/drawing/2014/main" id="{29BE6B9A-32CE-C7E3-82EE-CD5D03D4834E}"/>
                      </a:ext>
                    </a:extLst>
                  </p:cNvPr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9" name="Google Shape;1127;p34">
                <a:extLst>
                  <a:ext uri="{FF2B5EF4-FFF2-40B4-BE49-F238E27FC236}">
                    <a16:creationId xmlns:a16="http://schemas.microsoft.com/office/drawing/2014/main" id="{99BE00BD-49F5-B1C8-241B-660CAC8F8F59}"/>
                  </a:ext>
                </a:extLst>
              </p:cNvPr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1128;p34">
                <a:extLst>
                  <a:ext uri="{FF2B5EF4-FFF2-40B4-BE49-F238E27FC236}">
                    <a16:creationId xmlns:a16="http://schemas.microsoft.com/office/drawing/2014/main" id="{00CB912A-3582-9F42-655E-DC59A11B0DE3}"/>
                  </a:ext>
                </a:extLst>
              </p:cNvPr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1129;p34">
                <a:extLst>
                  <a:ext uri="{FF2B5EF4-FFF2-40B4-BE49-F238E27FC236}">
                    <a16:creationId xmlns:a16="http://schemas.microsoft.com/office/drawing/2014/main" id="{9E427225-E4DE-17E9-A62F-CBE00892EE32}"/>
                  </a:ext>
                </a:extLst>
              </p:cNvPr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3531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D2D0C-CEFB-EF90-CA42-CDDB88FBE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97DDDC10-7D20-B756-9A78-EFCCB2CB4F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09082"/>
            <a:ext cx="9144000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How Will the Cost Be Recovered</a:t>
            </a:r>
            <a:endParaRPr lang="en-US" sz="24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FAE2A952-93C7-2CEA-A98A-9EB2EBE54241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25-26J-162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5E35DF-D4F7-A52D-DD81-A6C8E034A18F}"/>
              </a:ext>
            </a:extLst>
          </p:cNvPr>
          <p:cNvSpPr txBox="1"/>
          <p:nvPr/>
        </p:nvSpPr>
        <p:spPr>
          <a:xfrm>
            <a:off x="1534162" y="1253078"/>
            <a:ext cx="6614158" cy="2395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/>
              <a:t>Subscription plans for schools and tuition institutes.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/>
              <a:t>Monthly or yearly licensing for teachers.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/>
              <a:t>Premium features such as:</a:t>
            </a:r>
          </a:p>
          <a:p>
            <a:pPr lvl="6">
              <a:lnSpc>
                <a:spcPct val="150000"/>
              </a:lnSpc>
            </a:pPr>
            <a:r>
              <a:rPr lang="en-US"/>
              <a:t>	</a:t>
            </a:r>
            <a:r>
              <a:rPr lang="en-US">
                <a:sym typeface="Wingdings" pitchFamily="2" charset="2"/>
              </a:rPr>
              <a:t> </a:t>
            </a:r>
            <a:r>
              <a:rPr lang="en-US"/>
              <a:t>Advanced reports</a:t>
            </a:r>
          </a:p>
          <a:p>
            <a:pPr lvl="6">
              <a:lnSpc>
                <a:spcPct val="150000"/>
              </a:lnSpc>
            </a:pPr>
            <a:r>
              <a:rPr lang="en-US"/>
              <a:t>	</a:t>
            </a:r>
            <a:r>
              <a:rPr lang="en-US">
                <a:sym typeface="Wingdings" pitchFamily="2" charset="2"/>
              </a:rPr>
              <a:t> </a:t>
            </a:r>
            <a:r>
              <a:rPr lang="en-US"/>
              <a:t>AI feedback customization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/>
              <a:t>Free basic version with paid upgrades.</a:t>
            </a:r>
          </a:p>
        </p:txBody>
      </p:sp>
    </p:spTree>
    <p:extLst>
      <p:ext uri="{BB962C8B-B14F-4D97-AF65-F5344CB8AC3E}">
        <p14:creationId xmlns:p14="http://schemas.microsoft.com/office/powerpoint/2010/main" val="3943683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89;p48">
            <a:extLst>
              <a:ext uri="{FF2B5EF4-FFF2-40B4-BE49-F238E27FC236}">
                <a16:creationId xmlns:a16="http://schemas.microsoft.com/office/drawing/2014/main" id="{87D5C92F-3D0F-DEA7-3D9F-CFEC1476FB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7938" y="1324559"/>
            <a:ext cx="4448100" cy="14460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Thanks!</a:t>
            </a:r>
            <a:endParaRPr sz="9600"/>
          </a:p>
        </p:txBody>
      </p:sp>
      <p:sp>
        <p:nvSpPr>
          <p:cNvPr id="6" name="Google Shape;1490;p48">
            <a:extLst>
              <a:ext uri="{FF2B5EF4-FFF2-40B4-BE49-F238E27FC236}">
                <a16:creationId xmlns:a16="http://schemas.microsoft.com/office/drawing/2014/main" id="{76E9143F-3E60-4FC3-8E85-0FB4404FDC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47938" y="2770603"/>
            <a:ext cx="4448100" cy="516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Do you have any questions?</a:t>
            </a:r>
          </a:p>
        </p:txBody>
      </p:sp>
      <p:grpSp>
        <p:nvGrpSpPr>
          <p:cNvPr id="7" name="Google Shape;1518;p48">
            <a:extLst>
              <a:ext uri="{FF2B5EF4-FFF2-40B4-BE49-F238E27FC236}">
                <a16:creationId xmlns:a16="http://schemas.microsoft.com/office/drawing/2014/main" id="{E2E5C51A-1CA4-74D3-59F6-1F1F4EDEC0A9}"/>
              </a:ext>
            </a:extLst>
          </p:cNvPr>
          <p:cNvGrpSpPr/>
          <p:nvPr/>
        </p:nvGrpSpPr>
        <p:grpSpPr>
          <a:xfrm>
            <a:off x="8425930" y="3262140"/>
            <a:ext cx="27232" cy="532378"/>
            <a:chOff x="3534917" y="4467129"/>
            <a:chExt cx="24765" cy="484156"/>
          </a:xfrm>
        </p:grpSpPr>
        <p:sp>
          <p:nvSpPr>
            <p:cNvPr id="8" name="Google Shape;1519;p48">
              <a:extLst>
                <a:ext uri="{FF2B5EF4-FFF2-40B4-BE49-F238E27FC236}">
                  <a16:creationId xmlns:a16="http://schemas.microsoft.com/office/drawing/2014/main" id="{82E5AECC-0E49-2E91-5009-2B3E67E9CEB7}"/>
                </a:ext>
              </a:extLst>
            </p:cNvPr>
            <p:cNvSpPr/>
            <p:nvPr/>
          </p:nvSpPr>
          <p:spPr>
            <a:xfrm>
              <a:off x="3547300" y="4478845"/>
              <a:ext cx="9525" cy="460724"/>
            </a:xfrm>
            <a:custGeom>
              <a:avLst/>
              <a:gdLst/>
              <a:ahLst/>
              <a:cxnLst/>
              <a:rect l="l" t="t" r="r" b="b"/>
              <a:pathLst>
                <a:path w="9525" h="460724" extrusionOk="0">
                  <a:moveTo>
                    <a:pt x="0" y="460724"/>
                  </a:moveTo>
                  <a:lnTo>
                    <a:pt x="0" y="0"/>
                  </a:lnTo>
                </a:path>
              </a:pathLst>
            </a:custGeom>
            <a:noFill/>
            <a:ln w="10950" cap="flat" cmpd="sng">
              <a:solidFill>
                <a:schemeClr val="accent4"/>
              </a:solidFill>
              <a:prstDash val="dashDot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520;p48">
              <a:extLst>
                <a:ext uri="{FF2B5EF4-FFF2-40B4-BE49-F238E27FC236}">
                  <a16:creationId xmlns:a16="http://schemas.microsoft.com/office/drawing/2014/main" id="{426E6C8A-F8DB-10B8-F9AC-4451C3BEA6D1}"/>
                </a:ext>
              </a:extLst>
            </p:cNvPr>
            <p:cNvSpPr/>
            <p:nvPr/>
          </p:nvSpPr>
          <p:spPr>
            <a:xfrm>
              <a:off x="3534917" y="4926520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5" h="24765" extrusionOk="0">
                  <a:moveTo>
                    <a:pt x="24765" y="12382"/>
                  </a:moveTo>
                  <a:cubicBezTo>
                    <a:pt x="24765" y="19240"/>
                    <a:pt x="19241" y="24765"/>
                    <a:pt x="12383" y="24765"/>
                  </a:cubicBezTo>
                  <a:cubicBezTo>
                    <a:pt x="5525" y="24765"/>
                    <a:pt x="0" y="19240"/>
                    <a:pt x="0" y="12382"/>
                  </a:cubicBezTo>
                  <a:cubicBezTo>
                    <a:pt x="0" y="5524"/>
                    <a:pt x="5525" y="0"/>
                    <a:pt x="12383" y="0"/>
                  </a:cubicBezTo>
                  <a:cubicBezTo>
                    <a:pt x="19241" y="0"/>
                    <a:pt x="24765" y="5524"/>
                    <a:pt x="24765" y="12382"/>
                  </a:cubicBezTo>
                  <a:close/>
                </a:path>
              </a:pathLst>
            </a:custGeom>
            <a:solidFill>
              <a:srgbClr val="6F708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521;p48">
              <a:extLst>
                <a:ext uri="{FF2B5EF4-FFF2-40B4-BE49-F238E27FC236}">
                  <a16:creationId xmlns:a16="http://schemas.microsoft.com/office/drawing/2014/main" id="{A359FE0C-62C5-C5CC-DCA1-87009C6D5CF3}"/>
                </a:ext>
              </a:extLst>
            </p:cNvPr>
            <p:cNvSpPr/>
            <p:nvPr/>
          </p:nvSpPr>
          <p:spPr>
            <a:xfrm>
              <a:off x="3534917" y="4467129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5" h="24765" extrusionOk="0">
                  <a:moveTo>
                    <a:pt x="24765" y="12383"/>
                  </a:moveTo>
                  <a:cubicBezTo>
                    <a:pt x="24765" y="5525"/>
                    <a:pt x="19241" y="0"/>
                    <a:pt x="12383" y="0"/>
                  </a:cubicBezTo>
                  <a:cubicBezTo>
                    <a:pt x="5525" y="0"/>
                    <a:pt x="0" y="5525"/>
                    <a:pt x="0" y="12383"/>
                  </a:cubicBezTo>
                  <a:cubicBezTo>
                    <a:pt x="0" y="19241"/>
                    <a:pt x="5525" y="24765"/>
                    <a:pt x="12383" y="24765"/>
                  </a:cubicBezTo>
                  <a:cubicBezTo>
                    <a:pt x="19241" y="24765"/>
                    <a:pt x="24765" y="19241"/>
                    <a:pt x="24765" y="12383"/>
                  </a:cubicBezTo>
                  <a:close/>
                </a:path>
              </a:pathLst>
            </a:custGeom>
            <a:solidFill>
              <a:srgbClr val="6F708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oogle Shape;1522;p48">
            <a:extLst>
              <a:ext uri="{FF2B5EF4-FFF2-40B4-BE49-F238E27FC236}">
                <a16:creationId xmlns:a16="http://schemas.microsoft.com/office/drawing/2014/main" id="{7648AA73-C8E8-B0BB-2663-6CC7C84FF676}"/>
              </a:ext>
            </a:extLst>
          </p:cNvPr>
          <p:cNvGrpSpPr/>
          <p:nvPr/>
        </p:nvGrpSpPr>
        <p:grpSpPr>
          <a:xfrm>
            <a:off x="8191599" y="2664093"/>
            <a:ext cx="479083" cy="595031"/>
            <a:chOff x="5580610" y="1953710"/>
            <a:chExt cx="392498" cy="487491"/>
          </a:xfrm>
        </p:grpSpPr>
        <p:grpSp>
          <p:nvGrpSpPr>
            <p:cNvPr id="12" name="Google Shape;1523;p48">
              <a:extLst>
                <a:ext uri="{FF2B5EF4-FFF2-40B4-BE49-F238E27FC236}">
                  <a16:creationId xmlns:a16="http://schemas.microsoft.com/office/drawing/2014/main" id="{E910A1EB-8D0A-58D4-3D5F-C60E6B347020}"/>
                </a:ext>
              </a:extLst>
            </p:cNvPr>
            <p:cNvGrpSpPr/>
            <p:nvPr/>
          </p:nvGrpSpPr>
          <p:grpSpPr>
            <a:xfrm>
              <a:off x="5580610" y="1953710"/>
              <a:ext cx="392498" cy="487491"/>
              <a:chOff x="7385113" y="1535430"/>
              <a:chExt cx="435673" cy="541115"/>
            </a:xfrm>
          </p:grpSpPr>
          <p:sp>
            <p:nvSpPr>
              <p:cNvPr id="16" name="Google Shape;1524;p48">
                <a:extLst>
                  <a:ext uri="{FF2B5EF4-FFF2-40B4-BE49-F238E27FC236}">
                    <a16:creationId xmlns:a16="http://schemas.microsoft.com/office/drawing/2014/main" id="{7F4D25D5-0540-C03D-B447-A0D8234806EB}"/>
                  </a:ext>
                </a:extLst>
              </p:cNvPr>
              <p:cNvSpPr/>
              <p:nvPr/>
            </p:nvSpPr>
            <p:spPr>
              <a:xfrm>
                <a:off x="7385113" y="1535430"/>
                <a:ext cx="435673" cy="541115"/>
              </a:xfrm>
              <a:custGeom>
                <a:avLst/>
                <a:gdLst/>
                <a:ahLst/>
                <a:cxnLst/>
                <a:rect l="l" t="t" r="r" b="b"/>
                <a:pathLst>
                  <a:path w="435673" h="541115" extrusionOk="0">
                    <a:moveTo>
                      <a:pt x="394621" y="0"/>
                    </a:moveTo>
                    <a:cubicBezTo>
                      <a:pt x="417294" y="0"/>
                      <a:pt x="435674" y="18380"/>
                      <a:pt x="435674" y="41053"/>
                    </a:cubicBezTo>
                    <a:lnTo>
                      <a:pt x="435674" y="500062"/>
                    </a:lnTo>
                    <a:cubicBezTo>
                      <a:pt x="435674" y="522735"/>
                      <a:pt x="417294" y="541115"/>
                      <a:pt x="394621" y="541115"/>
                    </a:cubicBezTo>
                    <a:lnTo>
                      <a:pt x="41053" y="541115"/>
                    </a:lnTo>
                    <a:cubicBezTo>
                      <a:pt x="18380" y="541115"/>
                      <a:pt x="0" y="522735"/>
                      <a:pt x="0" y="500062"/>
                    </a:cubicBezTo>
                    <a:lnTo>
                      <a:pt x="0" y="41053"/>
                    </a:lnTo>
                    <a:cubicBezTo>
                      <a:pt x="0" y="18380"/>
                      <a:pt x="18380" y="0"/>
                      <a:pt x="410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" name="Google Shape;1525;p48">
                <a:extLst>
                  <a:ext uri="{FF2B5EF4-FFF2-40B4-BE49-F238E27FC236}">
                    <a16:creationId xmlns:a16="http://schemas.microsoft.com/office/drawing/2014/main" id="{07EE64F9-2D21-8FD0-A910-96347C94FC4E}"/>
                  </a:ext>
                </a:extLst>
              </p:cNvPr>
              <p:cNvGrpSpPr/>
              <p:nvPr/>
            </p:nvGrpSpPr>
            <p:grpSpPr>
              <a:xfrm>
                <a:off x="7612094" y="1566576"/>
                <a:ext cx="164781" cy="41529"/>
                <a:chOff x="7612094" y="1566576"/>
                <a:chExt cx="164781" cy="41529"/>
              </a:xfrm>
            </p:grpSpPr>
            <p:sp>
              <p:nvSpPr>
                <p:cNvPr id="18" name="Google Shape;1526;p48">
                  <a:extLst>
                    <a:ext uri="{FF2B5EF4-FFF2-40B4-BE49-F238E27FC236}">
                      <a16:creationId xmlns:a16="http://schemas.microsoft.com/office/drawing/2014/main" id="{E27A6DA9-DA5F-FF33-8896-7FAE1A3E33A3}"/>
                    </a:ext>
                  </a:extLst>
                </p:cNvPr>
                <p:cNvSpPr/>
                <p:nvPr/>
              </p:nvSpPr>
              <p:spPr>
                <a:xfrm>
                  <a:off x="7735347" y="1566576"/>
                  <a:ext cx="41528" cy="4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8" h="41529" extrusionOk="0">
                      <a:moveTo>
                        <a:pt x="41529" y="20765"/>
                      </a:moveTo>
                      <a:cubicBezTo>
                        <a:pt x="41529" y="32290"/>
                        <a:pt x="32195" y="41529"/>
                        <a:pt x="20764" y="41529"/>
                      </a:cubicBezTo>
                      <a:cubicBezTo>
                        <a:pt x="9335" y="41529"/>
                        <a:pt x="0" y="32194"/>
                        <a:pt x="0" y="20765"/>
                      </a:cubicBezTo>
                      <a:cubicBezTo>
                        <a:pt x="0" y="9334"/>
                        <a:pt x="9335" y="0"/>
                        <a:pt x="20764" y="0"/>
                      </a:cubicBezTo>
                      <a:cubicBezTo>
                        <a:pt x="32195" y="0"/>
                        <a:pt x="41529" y="9334"/>
                        <a:pt x="41529" y="2076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527;p48">
                  <a:extLst>
                    <a:ext uri="{FF2B5EF4-FFF2-40B4-BE49-F238E27FC236}">
                      <a16:creationId xmlns:a16="http://schemas.microsoft.com/office/drawing/2014/main" id="{E03DDAF2-AE69-F9E3-F0DE-51D8BBB3FD99}"/>
                    </a:ext>
                  </a:extLst>
                </p:cNvPr>
                <p:cNvSpPr/>
                <p:nvPr/>
              </p:nvSpPr>
              <p:spPr>
                <a:xfrm>
                  <a:off x="7673721" y="1566576"/>
                  <a:ext cx="41528" cy="4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8" h="41529" extrusionOk="0">
                      <a:moveTo>
                        <a:pt x="41529" y="20765"/>
                      </a:moveTo>
                      <a:cubicBezTo>
                        <a:pt x="41529" y="32290"/>
                        <a:pt x="32195" y="41529"/>
                        <a:pt x="20764" y="41529"/>
                      </a:cubicBezTo>
                      <a:cubicBezTo>
                        <a:pt x="9334" y="41529"/>
                        <a:pt x="0" y="32194"/>
                        <a:pt x="0" y="20765"/>
                      </a:cubicBezTo>
                      <a:cubicBezTo>
                        <a:pt x="0" y="9334"/>
                        <a:pt x="9334" y="0"/>
                        <a:pt x="20764" y="0"/>
                      </a:cubicBezTo>
                      <a:cubicBezTo>
                        <a:pt x="32195" y="0"/>
                        <a:pt x="41529" y="9334"/>
                        <a:pt x="41529" y="207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" name="Google Shape;1528;p48">
                  <a:extLst>
                    <a:ext uri="{FF2B5EF4-FFF2-40B4-BE49-F238E27FC236}">
                      <a16:creationId xmlns:a16="http://schemas.microsoft.com/office/drawing/2014/main" id="{0E077413-C997-38C0-B1C1-0C24BC205C0A}"/>
                    </a:ext>
                  </a:extLst>
                </p:cNvPr>
                <p:cNvSpPr/>
                <p:nvPr/>
              </p:nvSpPr>
              <p:spPr>
                <a:xfrm>
                  <a:off x="7612094" y="1566576"/>
                  <a:ext cx="41529" cy="4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9" h="41529" extrusionOk="0">
                      <a:moveTo>
                        <a:pt x="41529" y="20765"/>
                      </a:moveTo>
                      <a:cubicBezTo>
                        <a:pt x="41529" y="32290"/>
                        <a:pt x="32195" y="41529"/>
                        <a:pt x="20764" y="41529"/>
                      </a:cubicBezTo>
                      <a:cubicBezTo>
                        <a:pt x="9335" y="41529"/>
                        <a:pt x="0" y="32194"/>
                        <a:pt x="0" y="20765"/>
                      </a:cubicBezTo>
                      <a:cubicBezTo>
                        <a:pt x="0" y="9334"/>
                        <a:pt x="9335" y="0"/>
                        <a:pt x="20764" y="0"/>
                      </a:cubicBezTo>
                      <a:cubicBezTo>
                        <a:pt x="32195" y="0"/>
                        <a:pt x="41529" y="9334"/>
                        <a:pt x="41529" y="2076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" name="Google Shape;1529;p48">
              <a:extLst>
                <a:ext uri="{FF2B5EF4-FFF2-40B4-BE49-F238E27FC236}">
                  <a16:creationId xmlns:a16="http://schemas.microsoft.com/office/drawing/2014/main" id="{5D05C224-73FA-418D-8D1F-632E55405744}"/>
                </a:ext>
              </a:extLst>
            </p:cNvPr>
            <p:cNvGrpSpPr/>
            <p:nvPr/>
          </p:nvGrpSpPr>
          <p:grpSpPr>
            <a:xfrm>
              <a:off x="5612446" y="2047672"/>
              <a:ext cx="323505" cy="338352"/>
              <a:chOff x="7420451" y="1639728"/>
              <a:chExt cx="359091" cy="375571"/>
            </a:xfrm>
          </p:grpSpPr>
          <p:sp>
            <p:nvSpPr>
              <p:cNvPr id="14" name="Google Shape;1530;p48">
                <a:extLst>
                  <a:ext uri="{FF2B5EF4-FFF2-40B4-BE49-F238E27FC236}">
                    <a16:creationId xmlns:a16="http://schemas.microsoft.com/office/drawing/2014/main" id="{B4E9C039-49CE-EAD9-8150-BC08574FAB63}"/>
                  </a:ext>
                </a:extLst>
              </p:cNvPr>
              <p:cNvSpPr/>
              <p:nvPr/>
            </p:nvSpPr>
            <p:spPr>
              <a:xfrm>
                <a:off x="7420451" y="1852041"/>
                <a:ext cx="357473" cy="163258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163258" extrusionOk="0">
                    <a:moveTo>
                      <a:pt x="40196" y="72962"/>
                    </a:moveTo>
                    <a:lnTo>
                      <a:pt x="0" y="72962"/>
                    </a:lnTo>
                    <a:lnTo>
                      <a:pt x="0" y="90297"/>
                    </a:lnTo>
                    <a:lnTo>
                      <a:pt x="40196" y="90297"/>
                    </a:lnTo>
                    <a:lnTo>
                      <a:pt x="40196" y="72962"/>
                    </a:lnTo>
                    <a:close/>
                    <a:moveTo>
                      <a:pt x="185166" y="126778"/>
                    </a:moveTo>
                    <a:lnTo>
                      <a:pt x="294894" y="126778"/>
                    </a:lnTo>
                    <a:lnTo>
                      <a:pt x="294894" y="109347"/>
                    </a:lnTo>
                    <a:lnTo>
                      <a:pt x="185166" y="109347"/>
                    </a:lnTo>
                    <a:lnTo>
                      <a:pt x="185166" y="126778"/>
                    </a:lnTo>
                    <a:close/>
                    <a:moveTo>
                      <a:pt x="294894" y="0"/>
                    </a:moveTo>
                    <a:lnTo>
                      <a:pt x="38291" y="0"/>
                    </a:lnTo>
                    <a:lnTo>
                      <a:pt x="38291" y="17335"/>
                    </a:lnTo>
                    <a:lnTo>
                      <a:pt x="294894" y="17335"/>
                    </a:lnTo>
                    <a:lnTo>
                      <a:pt x="294894" y="0"/>
                    </a:lnTo>
                    <a:close/>
                    <a:moveTo>
                      <a:pt x="0" y="163259"/>
                    </a:moveTo>
                    <a:lnTo>
                      <a:pt x="99632" y="163259"/>
                    </a:lnTo>
                    <a:lnTo>
                      <a:pt x="99632" y="145828"/>
                    </a:lnTo>
                    <a:lnTo>
                      <a:pt x="0" y="145828"/>
                    </a:lnTo>
                    <a:lnTo>
                      <a:pt x="0" y="163259"/>
                    </a:lnTo>
                    <a:close/>
                    <a:moveTo>
                      <a:pt x="76581" y="36481"/>
                    </a:moveTo>
                    <a:lnTo>
                      <a:pt x="0" y="36481"/>
                    </a:lnTo>
                    <a:lnTo>
                      <a:pt x="0" y="53816"/>
                    </a:lnTo>
                    <a:lnTo>
                      <a:pt x="76581" y="53816"/>
                    </a:lnTo>
                    <a:lnTo>
                      <a:pt x="76581" y="36481"/>
                    </a:lnTo>
                    <a:close/>
                    <a:moveTo>
                      <a:pt x="52483" y="90297"/>
                    </a:moveTo>
                    <a:lnTo>
                      <a:pt x="207836" y="90297"/>
                    </a:lnTo>
                    <a:lnTo>
                      <a:pt x="207836" y="72962"/>
                    </a:lnTo>
                    <a:lnTo>
                      <a:pt x="52483" y="72962"/>
                    </a:lnTo>
                    <a:lnTo>
                      <a:pt x="52483" y="90297"/>
                    </a:lnTo>
                    <a:close/>
                    <a:moveTo>
                      <a:pt x="164402" y="109347"/>
                    </a:moveTo>
                    <a:lnTo>
                      <a:pt x="0" y="109347"/>
                    </a:lnTo>
                    <a:lnTo>
                      <a:pt x="0" y="126778"/>
                    </a:lnTo>
                    <a:lnTo>
                      <a:pt x="164402" y="126778"/>
                    </a:lnTo>
                    <a:lnTo>
                      <a:pt x="164402" y="109347"/>
                    </a:lnTo>
                    <a:close/>
                    <a:moveTo>
                      <a:pt x="220218" y="90297"/>
                    </a:moveTo>
                    <a:lnTo>
                      <a:pt x="357378" y="90297"/>
                    </a:lnTo>
                    <a:lnTo>
                      <a:pt x="357378" y="72962"/>
                    </a:lnTo>
                    <a:lnTo>
                      <a:pt x="220218" y="72962"/>
                    </a:lnTo>
                    <a:lnTo>
                      <a:pt x="220218" y="90297"/>
                    </a:lnTo>
                    <a:close/>
                    <a:moveTo>
                      <a:pt x="97441" y="53816"/>
                    </a:moveTo>
                    <a:lnTo>
                      <a:pt x="357474" y="53816"/>
                    </a:lnTo>
                    <a:lnTo>
                      <a:pt x="357474" y="36481"/>
                    </a:lnTo>
                    <a:lnTo>
                      <a:pt x="97441" y="36481"/>
                    </a:lnTo>
                    <a:lnTo>
                      <a:pt x="97441" y="53816"/>
                    </a:lnTo>
                    <a:close/>
                    <a:moveTo>
                      <a:pt x="305371" y="0"/>
                    </a:moveTo>
                    <a:lnTo>
                      <a:pt x="305371" y="17335"/>
                    </a:lnTo>
                    <a:lnTo>
                      <a:pt x="357378" y="17335"/>
                    </a:lnTo>
                    <a:lnTo>
                      <a:pt x="357378" y="0"/>
                    </a:lnTo>
                    <a:lnTo>
                      <a:pt x="305371" y="0"/>
                    </a:lnTo>
                    <a:close/>
                    <a:moveTo>
                      <a:pt x="315659" y="126778"/>
                    </a:moveTo>
                    <a:lnTo>
                      <a:pt x="357378" y="126778"/>
                    </a:lnTo>
                    <a:lnTo>
                      <a:pt x="357378" y="109347"/>
                    </a:lnTo>
                    <a:lnTo>
                      <a:pt x="315659" y="109347"/>
                    </a:lnTo>
                    <a:lnTo>
                      <a:pt x="315659" y="126778"/>
                    </a:lnTo>
                    <a:close/>
                    <a:moveTo>
                      <a:pt x="120396" y="163259"/>
                    </a:moveTo>
                    <a:lnTo>
                      <a:pt x="222981" y="163259"/>
                    </a:lnTo>
                    <a:lnTo>
                      <a:pt x="222981" y="145828"/>
                    </a:lnTo>
                    <a:lnTo>
                      <a:pt x="120396" y="145828"/>
                    </a:lnTo>
                    <a:lnTo>
                      <a:pt x="120396" y="163259"/>
                    </a:lnTo>
                    <a:close/>
                    <a:moveTo>
                      <a:pt x="235363" y="163259"/>
                    </a:moveTo>
                    <a:lnTo>
                      <a:pt x="313563" y="163259"/>
                    </a:lnTo>
                    <a:lnTo>
                      <a:pt x="313563" y="145828"/>
                    </a:lnTo>
                    <a:lnTo>
                      <a:pt x="235363" y="145828"/>
                    </a:lnTo>
                    <a:lnTo>
                      <a:pt x="235363" y="1632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31;p48">
                <a:extLst>
                  <a:ext uri="{FF2B5EF4-FFF2-40B4-BE49-F238E27FC236}">
                    <a16:creationId xmlns:a16="http://schemas.microsoft.com/office/drawing/2014/main" id="{72A96A07-A60B-1A00-FB75-9421BEED3D04}"/>
                  </a:ext>
                </a:extLst>
              </p:cNvPr>
              <p:cNvSpPr/>
              <p:nvPr/>
            </p:nvSpPr>
            <p:spPr>
              <a:xfrm>
                <a:off x="7425594" y="1639728"/>
                <a:ext cx="353948" cy="180117"/>
              </a:xfrm>
              <a:custGeom>
                <a:avLst/>
                <a:gdLst/>
                <a:ahLst/>
                <a:cxnLst/>
                <a:rect l="l" t="t" r="r" b="b"/>
                <a:pathLst>
                  <a:path w="353948" h="180117" extrusionOk="0">
                    <a:moveTo>
                      <a:pt x="0" y="0"/>
                    </a:moveTo>
                    <a:lnTo>
                      <a:pt x="353949" y="0"/>
                    </a:lnTo>
                    <a:lnTo>
                      <a:pt x="353949" y="180118"/>
                    </a:lnTo>
                    <a:lnTo>
                      <a:pt x="0" y="18011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" name="Google Shape;1603;p48">
            <a:extLst>
              <a:ext uri="{FF2B5EF4-FFF2-40B4-BE49-F238E27FC236}">
                <a16:creationId xmlns:a16="http://schemas.microsoft.com/office/drawing/2014/main" id="{1488B8C1-37AA-A5C7-3D83-AC488C6AF668}"/>
              </a:ext>
            </a:extLst>
          </p:cNvPr>
          <p:cNvGrpSpPr/>
          <p:nvPr/>
        </p:nvGrpSpPr>
        <p:grpSpPr>
          <a:xfrm>
            <a:off x="8107967" y="3797550"/>
            <a:ext cx="645598" cy="1166771"/>
            <a:chOff x="8107967" y="3797550"/>
            <a:chExt cx="645598" cy="1166771"/>
          </a:xfrm>
        </p:grpSpPr>
        <p:grpSp>
          <p:nvGrpSpPr>
            <p:cNvPr id="22" name="Google Shape;1604;p48">
              <a:extLst>
                <a:ext uri="{FF2B5EF4-FFF2-40B4-BE49-F238E27FC236}">
                  <a16:creationId xmlns:a16="http://schemas.microsoft.com/office/drawing/2014/main" id="{2DCBE85C-2775-9178-035E-D9E9FA7C2D3B}"/>
                </a:ext>
              </a:extLst>
            </p:cNvPr>
            <p:cNvGrpSpPr/>
            <p:nvPr/>
          </p:nvGrpSpPr>
          <p:grpSpPr>
            <a:xfrm>
              <a:off x="8107967" y="3797550"/>
              <a:ext cx="645598" cy="1166771"/>
              <a:chOff x="1024660" y="3708890"/>
              <a:chExt cx="489423" cy="884520"/>
            </a:xfrm>
          </p:grpSpPr>
          <p:grpSp>
            <p:nvGrpSpPr>
              <p:cNvPr id="24" name="Google Shape;1605;p48">
                <a:extLst>
                  <a:ext uri="{FF2B5EF4-FFF2-40B4-BE49-F238E27FC236}">
                    <a16:creationId xmlns:a16="http://schemas.microsoft.com/office/drawing/2014/main" id="{EED7F839-5305-6EF1-823C-7718A5EEF121}"/>
                  </a:ext>
                </a:extLst>
              </p:cNvPr>
              <p:cNvGrpSpPr/>
              <p:nvPr/>
            </p:nvGrpSpPr>
            <p:grpSpPr>
              <a:xfrm>
                <a:off x="1024660" y="3708890"/>
                <a:ext cx="489423" cy="884520"/>
                <a:chOff x="2124551" y="4954047"/>
                <a:chExt cx="587120" cy="1061085"/>
              </a:xfrm>
            </p:grpSpPr>
            <p:sp>
              <p:nvSpPr>
                <p:cNvPr id="49" name="Google Shape;1606;p48">
                  <a:extLst>
                    <a:ext uri="{FF2B5EF4-FFF2-40B4-BE49-F238E27FC236}">
                      <a16:creationId xmlns:a16="http://schemas.microsoft.com/office/drawing/2014/main" id="{4DB2216D-453B-C1FC-D3EC-A3D6FA05763C}"/>
                    </a:ext>
                  </a:extLst>
                </p:cNvPr>
                <p:cNvSpPr/>
                <p:nvPr/>
              </p:nvSpPr>
              <p:spPr>
                <a:xfrm>
                  <a:off x="2124551" y="4954047"/>
                  <a:ext cx="587120" cy="1061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120" h="1061085" extrusionOk="0">
                      <a:moveTo>
                        <a:pt x="91440" y="0"/>
                      </a:moveTo>
                      <a:lnTo>
                        <a:pt x="495681" y="0"/>
                      </a:lnTo>
                      <a:cubicBezTo>
                        <a:pt x="546163" y="0"/>
                        <a:pt x="587121" y="40958"/>
                        <a:pt x="587121" y="91440"/>
                      </a:cubicBezTo>
                      <a:lnTo>
                        <a:pt x="587121" y="969645"/>
                      </a:lnTo>
                      <a:cubicBezTo>
                        <a:pt x="587121" y="1020128"/>
                        <a:pt x="546163" y="1061085"/>
                        <a:pt x="495681" y="1061085"/>
                      </a:cubicBezTo>
                      <a:lnTo>
                        <a:pt x="91440" y="1061085"/>
                      </a:lnTo>
                      <a:cubicBezTo>
                        <a:pt x="40958" y="1061085"/>
                        <a:pt x="0" y="1020128"/>
                        <a:pt x="0" y="969645"/>
                      </a:cubicBezTo>
                      <a:lnTo>
                        <a:pt x="0" y="91440"/>
                      </a:lnTo>
                      <a:cubicBezTo>
                        <a:pt x="0" y="40958"/>
                        <a:pt x="40958" y="0"/>
                        <a:pt x="914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1607;p48">
                  <a:extLst>
                    <a:ext uri="{FF2B5EF4-FFF2-40B4-BE49-F238E27FC236}">
                      <a16:creationId xmlns:a16="http://schemas.microsoft.com/office/drawing/2014/main" id="{8073EE26-8089-CEB2-98ED-CE4AD2E2C81D}"/>
                    </a:ext>
                  </a:extLst>
                </p:cNvPr>
                <p:cNvSpPr/>
                <p:nvPr/>
              </p:nvSpPr>
              <p:spPr>
                <a:xfrm>
                  <a:off x="2339530" y="4987099"/>
                  <a:ext cx="157162" cy="25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62" h="25527" extrusionOk="0">
                      <a:moveTo>
                        <a:pt x="144399" y="25527"/>
                      </a:moveTo>
                      <a:lnTo>
                        <a:pt x="12764" y="25527"/>
                      </a:lnTo>
                      <a:cubicBezTo>
                        <a:pt x="5715" y="25527"/>
                        <a:pt x="0" y="19812"/>
                        <a:pt x="0" y="12764"/>
                      </a:cubicBezTo>
                      <a:lnTo>
                        <a:pt x="0" y="12764"/>
                      </a:lnTo>
                      <a:cubicBezTo>
                        <a:pt x="0" y="5715"/>
                        <a:pt x="5715" y="0"/>
                        <a:pt x="12764" y="0"/>
                      </a:cubicBezTo>
                      <a:lnTo>
                        <a:pt x="144399" y="0"/>
                      </a:lnTo>
                      <a:cubicBezTo>
                        <a:pt x="151448" y="0"/>
                        <a:pt x="157163" y="5715"/>
                        <a:pt x="157163" y="12764"/>
                      </a:cubicBezTo>
                      <a:lnTo>
                        <a:pt x="157163" y="12764"/>
                      </a:lnTo>
                      <a:cubicBezTo>
                        <a:pt x="157163" y="19812"/>
                        <a:pt x="151448" y="25527"/>
                        <a:pt x="144399" y="2552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" name="Google Shape;1608;p48">
                <a:extLst>
                  <a:ext uri="{FF2B5EF4-FFF2-40B4-BE49-F238E27FC236}">
                    <a16:creationId xmlns:a16="http://schemas.microsoft.com/office/drawing/2014/main" id="{CDC4C25E-63E7-1DD1-C3B5-883F04D0D5C5}"/>
                  </a:ext>
                </a:extLst>
              </p:cNvPr>
              <p:cNvSpPr/>
              <p:nvPr/>
            </p:nvSpPr>
            <p:spPr>
              <a:xfrm>
                <a:off x="1059199" y="3818860"/>
                <a:ext cx="419712" cy="647607"/>
              </a:xfrm>
              <a:custGeom>
                <a:avLst/>
                <a:gdLst/>
                <a:ahLst/>
                <a:cxnLst/>
                <a:rect l="l" t="t" r="r" b="b"/>
                <a:pathLst>
                  <a:path w="504158" h="777906" extrusionOk="0">
                    <a:moveTo>
                      <a:pt x="0" y="0"/>
                    </a:moveTo>
                    <a:lnTo>
                      <a:pt x="504158" y="0"/>
                    </a:lnTo>
                    <a:lnTo>
                      <a:pt x="504158" y="777907"/>
                    </a:lnTo>
                    <a:lnTo>
                      <a:pt x="0" y="77790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" name="Google Shape;1609;p48">
                <a:extLst>
                  <a:ext uri="{FF2B5EF4-FFF2-40B4-BE49-F238E27FC236}">
                    <a16:creationId xmlns:a16="http://schemas.microsoft.com/office/drawing/2014/main" id="{AC0D50A4-72CE-A953-C4ED-B2D08C12527B}"/>
                  </a:ext>
                </a:extLst>
              </p:cNvPr>
              <p:cNvGrpSpPr/>
              <p:nvPr/>
            </p:nvGrpSpPr>
            <p:grpSpPr>
              <a:xfrm>
                <a:off x="1108189" y="4182116"/>
                <a:ext cx="322524" cy="131011"/>
                <a:chOff x="2224754" y="5521737"/>
                <a:chExt cx="386905" cy="157163"/>
              </a:xfrm>
            </p:grpSpPr>
            <p:grpSp>
              <p:nvGrpSpPr>
                <p:cNvPr id="30" name="Google Shape;1610;p48">
                  <a:extLst>
                    <a:ext uri="{FF2B5EF4-FFF2-40B4-BE49-F238E27FC236}">
                      <a16:creationId xmlns:a16="http://schemas.microsoft.com/office/drawing/2014/main" id="{896E5C93-0C6B-8140-3AD2-ACD5D44866A0}"/>
                    </a:ext>
                  </a:extLst>
                </p:cNvPr>
                <p:cNvGrpSpPr/>
                <p:nvPr/>
              </p:nvGrpSpPr>
              <p:grpSpPr>
                <a:xfrm>
                  <a:off x="2224754" y="5521737"/>
                  <a:ext cx="386905" cy="157163"/>
                  <a:chOff x="2224754" y="5521737"/>
                  <a:chExt cx="386905" cy="157163"/>
                </a:xfrm>
              </p:grpSpPr>
              <p:grpSp>
                <p:nvGrpSpPr>
                  <p:cNvPr id="43" name="Google Shape;1611;p48">
                    <a:extLst>
                      <a:ext uri="{FF2B5EF4-FFF2-40B4-BE49-F238E27FC236}">
                        <a16:creationId xmlns:a16="http://schemas.microsoft.com/office/drawing/2014/main" id="{8728D9FD-B4B9-28F4-C227-0410E8DD3008}"/>
                      </a:ext>
                    </a:extLst>
                  </p:cNvPr>
                  <p:cNvGrpSpPr/>
                  <p:nvPr/>
                </p:nvGrpSpPr>
                <p:grpSpPr>
                  <a:xfrm>
                    <a:off x="2224754" y="5521737"/>
                    <a:ext cx="386905" cy="65532"/>
                    <a:chOff x="2224754" y="5521737"/>
                    <a:chExt cx="386905" cy="65532"/>
                  </a:xfrm>
                </p:grpSpPr>
                <p:sp>
                  <p:nvSpPr>
                    <p:cNvPr id="47" name="Google Shape;1612;p48">
                      <a:extLst>
                        <a:ext uri="{FF2B5EF4-FFF2-40B4-BE49-F238E27FC236}">
                          <a16:creationId xmlns:a16="http://schemas.microsoft.com/office/drawing/2014/main" id="{9E909B3E-8DDB-FDE1-BFFF-DC88BDB43E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4754" y="5521737"/>
                      <a:ext cx="386905" cy="655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6905" h="65532" extrusionOk="0">
                          <a:moveTo>
                            <a:pt x="386810" y="15049"/>
                          </a:moveTo>
                          <a:lnTo>
                            <a:pt x="386810" y="50482"/>
                          </a:lnTo>
                          <a:cubicBezTo>
                            <a:pt x="386810" y="58769"/>
                            <a:pt x="380143" y="65532"/>
                            <a:pt x="371856" y="65532"/>
                          </a:cubicBezTo>
                          <a:lnTo>
                            <a:pt x="14954" y="65532"/>
                          </a:lnTo>
                          <a:cubicBezTo>
                            <a:pt x="14288" y="65532"/>
                            <a:pt x="13525" y="65532"/>
                            <a:pt x="12859" y="65341"/>
                          </a:cubicBezTo>
                          <a:cubicBezTo>
                            <a:pt x="5524" y="64294"/>
                            <a:pt x="0" y="58102"/>
                            <a:pt x="0" y="50482"/>
                          </a:cubicBezTo>
                          <a:lnTo>
                            <a:pt x="0" y="15049"/>
                          </a:lnTo>
                          <a:cubicBezTo>
                            <a:pt x="0" y="6762"/>
                            <a:pt x="6667" y="0"/>
                            <a:pt x="15049" y="0"/>
                          </a:cubicBezTo>
                          <a:lnTo>
                            <a:pt x="371951" y="0"/>
                          </a:lnTo>
                          <a:cubicBezTo>
                            <a:pt x="379476" y="0"/>
                            <a:pt x="385667" y="5619"/>
                            <a:pt x="386715" y="12859"/>
                          </a:cubicBezTo>
                          <a:cubicBezTo>
                            <a:pt x="386810" y="13525"/>
                            <a:pt x="386905" y="14288"/>
                            <a:pt x="386905" y="150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" name="Google Shape;1613;p48">
                      <a:extLst>
                        <a:ext uri="{FF2B5EF4-FFF2-40B4-BE49-F238E27FC236}">
                          <a16:creationId xmlns:a16="http://schemas.microsoft.com/office/drawing/2014/main" id="{28F76191-4A48-2511-B596-489FE685C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37422" y="5534405"/>
                      <a:ext cx="374141" cy="528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141" h="52864" extrusionOk="0">
                          <a:moveTo>
                            <a:pt x="374142" y="2381"/>
                          </a:moveTo>
                          <a:lnTo>
                            <a:pt x="374142" y="37815"/>
                          </a:lnTo>
                          <a:cubicBezTo>
                            <a:pt x="374142" y="46101"/>
                            <a:pt x="367475" y="52864"/>
                            <a:pt x="359188" y="52864"/>
                          </a:cubicBezTo>
                          <a:lnTo>
                            <a:pt x="2286" y="52864"/>
                          </a:lnTo>
                          <a:cubicBezTo>
                            <a:pt x="1619" y="52864"/>
                            <a:pt x="857" y="52864"/>
                            <a:pt x="191" y="52674"/>
                          </a:cubicBezTo>
                          <a:cubicBezTo>
                            <a:pt x="95" y="52007"/>
                            <a:pt x="0" y="51245"/>
                            <a:pt x="0" y="50578"/>
                          </a:cubicBezTo>
                          <a:lnTo>
                            <a:pt x="0" y="15050"/>
                          </a:lnTo>
                          <a:cubicBezTo>
                            <a:pt x="0" y="6763"/>
                            <a:pt x="6668" y="0"/>
                            <a:pt x="14954" y="0"/>
                          </a:cubicBezTo>
                          <a:lnTo>
                            <a:pt x="371856" y="0"/>
                          </a:lnTo>
                          <a:cubicBezTo>
                            <a:pt x="372523" y="0"/>
                            <a:pt x="373285" y="0"/>
                            <a:pt x="373952" y="191"/>
                          </a:cubicBezTo>
                          <a:cubicBezTo>
                            <a:pt x="374047" y="858"/>
                            <a:pt x="374142" y="1620"/>
                            <a:pt x="374142" y="2381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4" name="Google Shape;1614;p48">
                    <a:extLst>
                      <a:ext uri="{FF2B5EF4-FFF2-40B4-BE49-F238E27FC236}">
                        <a16:creationId xmlns:a16="http://schemas.microsoft.com/office/drawing/2014/main" id="{C1857626-6FA8-3E73-7FDE-99E4F6EF1FC3}"/>
                      </a:ext>
                    </a:extLst>
                  </p:cNvPr>
                  <p:cNvGrpSpPr/>
                  <p:nvPr/>
                </p:nvGrpSpPr>
                <p:grpSpPr>
                  <a:xfrm>
                    <a:off x="2224754" y="5613368"/>
                    <a:ext cx="386905" cy="65532"/>
                    <a:chOff x="2224754" y="5613368"/>
                    <a:chExt cx="386905" cy="65532"/>
                  </a:xfrm>
                </p:grpSpPr>
                <p:sp>
                  <p:nvSpPr>
                    <p:cNvPr id="45" name="Google Shape;1615;p48">
                      <a:extLst>
                        <a:ext uri="{FF2B5EF4-FFF2-40B4-BE49-F238E27FC236}">
                          <a16:creationId xmlns:a16="http://schemas.microsoft.com/office/drawing/2014/main" id="{F2438062-8205-CEF9-6016-5D539A1E7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4754" y="5613368"/>
                      <a:ext cx="386905" cy="655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6905" h="65532" extrusionOk="0">
                          <a:moveTo>
                            <a:pt x="386810" y="15049"/>
                          </a:moveTo>
                          <a:lnTo>
                            <a:pt x="386810" y="50482"/>
                          </a:lnTo>
                          <a:cubicBezTo>
                            <a:pt x="386810" y="58769"/>
                            <a:pt x="380143" y="65532"/>
                            <a:pt x="371856" y="65532"/>
                          </a:cubicBezTo>
                          <a:lnTo>
                            <a:pt x="14954" y="65532"/>
                          </a:lnTo>
                          <a:cubicBezTo>
                            <a:pt x="14288" y="65532"/>
                            <a:pt x="13525" y="65532"/>
                            <a:pt x="12859" y="65341"/>
                          </a:cubicBezTo>
                          <a:cubicBezTo>
                            <a:pt x="5524" y="64294"/>
                            <a:pt x="0" y="58102"/>
                            <a:pt x="0" y="50482"/>
                          </a:cubicBezTo>
                          <a:lnTo>
                            <a:pt x="0" y="15049"/>
                          </a:lnTo>
                          <a:cubicBezTo>
                            <a:pt x="0" y="6762"/>
                            <a:pt x="6667" y="0"/>
                            <a:pt x="15049" y="0"/>
                          </a:cubicBezTo>
                          <a:lnTo>
                            <a:pt x="371951" y="0"/>
                          </a:lnTo>
                          <a:cubicBezTo>
                            <a:pt x="379476" y="0"/>
                            <a:pt x="385667" y="5619"/>
                            <a:pt x="386715" y="12859"/>
                          </a:cubicBezTo>
                          <a:cubicBezTo>
                            <a:pt x="386810" y="13525"/>
                            <a:pt x="386905" y="14288"/>
                            <a:pt x="386905" y="150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" name="Google Shape;1616;p48">
                      <a:extLst>
                        <a:ext uri="{FF2B5EF4-FFF2-40B4-BE49-F238E27FC236}">
                          <a16:creationId xmlns:a16="http://schemas.microsoft.com/office/drawing/2014/main" id="{7C97E70C-2914-C089-4BCE-0D98906003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37422" y="5626036"/>
                      <a:ext cx="374141" cy="528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141" h="52864" extrusionOk="0">
                          <a:moveTo>
                            <a:pt x="374142" y="2381"/>
                          </a:moveTo>
                          <a:lnTo>
                            <a:pt x="374142" y="37815"/>
                          </a:lnTo>
                          <a:cubicBezTo>
                            <a:pt x="374142" y="46101"/>
                            <a:pt x="367475" y="52864"/>
                            <a:pt x="359188" y="52864"/>
                          </a:cubicBezTo>
                          <a:lnTo>
                            <a:pt x="2286" y="52864"/>
                          </a:lnTo>
                          <a:cubicBezTo>
                            <a:pt x="1619" y="52864"/>
                            <a:pt x="857" y="52864"/>
                            <a:pt x="191" y="52674"/>
                          </a:cubicBezTo>
                          <a:cubicBezTo>
                            <a:pt x="95" y="52007"/>
                            <a:pt x="0" y="51245"/>
                            <a:pt x="0" y="50578"/>
                          </a:cubicBezTo>
                          <a:lnTo>
                            <a:pt x="0" y="15050"/>
                          </a:lnTo>
                          <a:cubicBezTo>
                            <a:pt x="0" y="6763"/>
                            <a:pt x="6668" y="0"/>
                            <a:pt x="14954" y="0"/>
                          </a:cubicBezTo>
                          <a:lnTo>
                            <a:pt x="371856" y="0"/>
                          </a:lnTo>
                          <a:cubicBezTo>
                            <a:pt x="372523" y="0"/>
                            <a:pt x="373285" y="0"/>
                            <a:pt x="373952" y="191"/>
                          </a:cubicBezTo>
                          <a:cubicBezTo>
                            <a:pt x="374047" y="858"/>
                            <a:pt x="374142" y="1620"/>
                            <a:pt x="374142" y="2381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1" name="Google Shape;1617;p48">
                  <a:extLst>
                    <a:ext uri="{FF2B5EF4-FFF2-40B4-BE49-F238E27FC236}">
                      <a16:creationId xmlns:a16="http://schemas.microsoft.com/office/drawing/2014/main" id="{DCE57B77-F9EA-1737-A729-D7E3EE36F372}"/>
                    </a:ext>
                  </a:extLst>
                </p:cNvPr>
                <p:cNvGrpSpPr/>
                <p:nvPr/>
              </p:nvGrpSpPr>
              <p:grpSpPr>
                <a:xfrm>
                  <a:off x="2336863" y="5554217"/>
                  <a:ext cx="177355" cy="15050"/>
                  <a:chOff x="2336863" y="5554217"/>
                  <a:chExt cx="177355" cy="15050"/>
                </a:xfrm>
              </p:grpSpPr>
              <p:sp>
                <p:nvSpPr>
                  <p:cNvPr id="38" name="Google Shape;1618;p48">
                    <a:extLst>
                      <a:ext uri="{FF2B5EF4-FFF2-40B4-BE49-F238E27FC236}">
                        <a16:creationId xmlns:a16="http://schemas.microsoft.com/office/drawing/2014/main" id="{4EA31AF6-99D9-5D03-0E91-EA6D524D8B77}"/>
                      </a:ext>
                    </a:extLst>
                  </p:cNvPr>
                  <p:cNvSpPr/>
                  <p:nvPr/>
                </p:nvSpPr>
                <p:spPr>
                  <a:xfrm>
                    <a:off x="2336863" y="555421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49" y="7524"/>
                        </a:moveTo>
                        <a:cubicBezTo>
                          <a:pt x="15049" y="11680"/>
                          <a:pt x="11681" y="15049"/>
                          <a:pt x="7525" y="15049"/>
                        </a:cubicBezTo>
                        <a:cubicBezTo>
                          <a:pt x="3369" y="15049"/>
                          <a:pt x="0" y="11680"/>
                          <a:pt x="0" y="7524"/>
                        </a:cubicBezTo>
                        <a:cubicBezTo>
                          <a:pt x="0" y="3369"/>
                          <a:pt x="3369" y="0"/>
                          <a:pt x="7525" y="0"/>
                        </a:cubicBezTo>
                        <a:cubicBezTo>
                          <a:pt x="11681" y="0"/>
                          <a:pt x="15049" y="3369"/>
                          <a:pt x="15049" y="752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" name="Google Shape;1619;p48">
                    <a:extLst>
                      <a:ext uri="{FF2B5EF4-FFF2-40B4-BE49-F238E27FC236}">
                        <a16:creationId xmlns:a16="http://schemas.microsoft.com/office/drawing/2014/main" id="{4E34B51B-3F62-1F1C-3799-632A31A82539}"/>
                      </a:ext>
                    </a:extLst>
                  </p:cNvPr>
                  <p:cNvSpPr/>
                  <p:nvPr/>
                </p:nvSpPr>
                <p:spPr>
                  <a:xfrm>
                    <a:off x="2377440" y="5554217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49" y="7525"/>
                        </a:moveTo>
                        <a:cubicBezTo>
                          <a:pt x="15049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49" y="3334"/>
                          <a:pt x="15049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1620;p48">
                    <a:extLst>
                      <a:ext uri="{FF2B5EF4-FFF2-40B4-BE49-F238E27FC236}">
                        <a16:creationId xmlns:a16="http://schemas.microsoft.com/office/drawing/2014/main" id="{0C0ED757-08CF-9C1F-E50C-FC9F78E90CCD}"/>
                      </a:ext>
                    </a:extLst>
                  </p:cNvPr>
                  <p:cNvSpPr/>
                  <p:nvPr/>
                </p:nvSpPr>
                <p:spPr>
                  <a:xfrm>
                    <a:off x="2418016" y="5554217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" name="Google Shape;1621;p48">
                    <a:extLst>
                      <a:ext uri="{FF2B5EF4-FFF2-40B4-BE49-F238E27FC236}">
                        <a16:creationId xmlns:a16="http://schemas.microsoft.com/office/drawing/2014/main" id="{11A572E7-20AB-0508-178F-69CF2154CB1D}"/>
                      </a:ext>
                    </a:extLst>
                  </p:cNvPr>
                  <p:cNvSpPr/>
                  <p:nvPr/>
                </p:nvSpPr>
                <p:spPr>
                  <a:xfrm>
                    <a:off x="2458593" y="555421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49" y="7524"/>
                        </a:moveTo>
                        <a:cubicBezTo>
                          <a:pt x="15049" y="11680"/>
                          <a:pt x="11680" y="15049"/>
                          <a:pt x="7525" y="15049"/>
                        </a:cubicBezTo>
                        <a:cubicBezTo>
                          <a:pt x="3369" y="15049"/>
                          <a:pt x="0" y="11680"/>
                          <a:pt x="0" y="7524"/>
                        </a:cubicBezTo>
                        <a:cubicBezTo>
                          <a:pt x="0" y="3369"/>
                          <a:pt x="3369" y="0"/>
                          <a:pt x="7525" y="0"/>
                        </a:cubicBezTo>
                        <a:cubicBezTo>
                          <a:pt x="11681" y="0"/>
                          <a:pt x="15049" y="3369"/>
                          <a:pt x="15049" y="752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" name="Google Shape;1622;p48">
                    <a:extLst>
                      <a:ext uri="{FF2B5EF4-FFF2-40B4-BE49-F238E27FC236}">
                        <a16:creationId xmlns:a16="http://schemas.microsoft.com/office/drawing/2014/main" id="{2206AAE0-3E3A-7832-8763-8D988C05E68C}"/>
                      </a:ext>
                    </a:extLst>
                  </p:cNvPr>
                  <p:cNvSpPr/>
                  <p:nvPr/>
                </p:nvSpPr>
                <p:spPr>
                  <a:xfrm>
                    <a:off x="2499169" y="5554217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" name="Google Shape;1623;p48">
                  <a:extLst>
                    <a:ext uri="{FF2B5EF4-FFF2-40B4-BE49-F238E27FC236}">
                      <a16:creationId xmlns:a16="http://schemas.microsoft.com/office/drawing/2014/main" id="{A09C66EC-DBA3-D9E0-7473-E4F02A8F58D7}"/>
                    </a:ext>
                  </a:extLst>
                </p:cNvPr>
                <p:cNvGrpSpPr/>
                <p:nvPr/>
              </p:nvGrpSpPr>
              <p:grpSpPr>
                <a:xfrm>
                  <a:off x="2336863" y="5641848"/>
                  <a:ext cx="177355" cy="15049"/>
                  <a:chOff x="2336863" y="5641848"/>
                  <a:chExt cx="177355" cy="15049"/>
                </a:xfrm>
              </p:grpSpPr>
              <p:sp>
                <p:nvSpPr>
                  <p:cNvPr id="33" name="Google Shape;1624;p48">
                    <a:extLst>
                      <a:ext uri="{FF2B5EF4-FFF2-40B4-BE49-F238E27FC236}">
                        <a16:creationId xmlns:a16="http://schemas.microsoft.com/office/drawing/2014/main" id="{CAA2346A-CA15-A8A8-0A27-A7D7508AC9B4}"/>
                      </a:ext>
                    </a:extLst>
                  </p:cNvPr>
                  <p:cNvSpPr/>
                  <p:nvPr/>
                </p:nvSpPr>
                <p:spPr>
                  <a:xfrm>
                    <a:off x="2336863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" name="Google Shape;1625;p48">
                    <a:extLst>
                      <a:ext uri="{FF2B5EF4-FFF2-40B4-BE49-F238E27FC236}">
                        <a16:creationId xmlns:a16="http://schemas.microsoft.com/office/drawing/2014/main" id="{E84BEABE-0786-A383-6C77-09761C21C9F1}"/>
                      </a:ext>
                    </a:extLst>
                  </p:cNvPr>
                  <p:cNvSpPr/>
                  <p:nvPr/>
                </p:nvSpPr>
                <p:spPr>
                  <a:xfrm>
                    <a:off x="2377440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49" y="7525"/>
                        </a:moveTo>
                        <a:cubicBezTo>
                          <a:pt x="15049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49" y="3334"/>
                          <a:pt x="15049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" name="Google Shape;1626;p48">
                    <a:extLst>
                      <a:ext uri="{FF2B5EF4-FFF2-40B4-BE49-F238E27FC236}">
                        <a16:creationId xmlns:a16="http://schemas.microsoft.com/office/drawing/2014/main" id="{C52823E7-E87A-9727-59A7-D60A9A6A17DA}"/>
                      </a:ext>
                    </a:extLst>
                  </p:cNvPr>
                  <p:cNvSpPr/>
                  <p:nvPr/>
                </p:nvSpPr>
                <p:spPr>
                  <a:xfrm>
                    <a:off x="2418016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" name="Google Shape;1627;p48">
                    <a:extLst>
                      <a:ext uri="{FF2B5EF4-FFF2-40B4-BE49-F238E27FC236}">
                        <a16:creationId xmlns:a16="http://schemas.microsoft.com/office/drawing/2014/main" id="{7A292773-DB3B-1BAC-CF97-49D3E97840F7}"/>
                      </a:ext>
                    </a:extLst>
                  </p:cNvPr>
                  <p:cNvSpPr/>
                  <p:nvPr/>
                </p:nvSpPr>
                <p:spPr>
                  <a:xfrm>
                    <a:off x="2458592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1628;p48">
                    <a:extLst>
                      <a:ext uri="{FF2B5EF4-FFF2-40B4-BE49-F238E27FC236}">
                        <a16:creationId xmlns:a16="http://schemas.microsoft.com/office/drawing/2014/main" id="{F51017F9-B3D9-5463-4433-794DC8AECEF5}"/>
                      </a:ext>
                    </a:extLst>
                  </p:cNvPr>
                  <p:cNvSpPr/>
                  <p:nvPr/>
                </p:nvSpPr>
                <p:spPr>
                  <a:xfrm>
                    <a:off x="2499169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7" name="Google Shape;1629;p48">
                <a:extLst>
                  <a:ext uri="{FF2B5EF4-FFF2-40B4-BE49-F238E27FC236}">
                    <a16:creationId xmlns:a16="http://schemas.microsoft.com/office/drawing/2014/main" id="{85B8C0A2-87AC-8621-21F4-48501352CA20}"/>
                  </a:ext>
                </a:extLst>
              </p:cNvPr>
              <p:cNvGrpSpPr/>
              <p:nvPr/>
            </p:nvGrpSpPr>
            <p:grpSpPr>
              <a:xfrm>
                <a:off x="1161625" y="3903897"/>
                <a:ext cx="215413" cy="215333"/>
                <a:chOff x="2288857" y="5187981"/>
                <a:chExt cx="258413" cy="258317"/>
              </a:xfrm>
            </p:grpSpPr>
            <p:sp>
              <p:nvSpPr>
                <p:cNvPr id="28" name="Google Shape;1630;p48">
                  <a:extLst>
                    <a:ext uri="{FF2B5EF4-FFF2-40B4-BE49-F238E27FC236}">
                      <a16:creationId xmlns:a16="http://schemas.microsoft.com/office/drawing/2014/main" id="{7C5CDE0D-684C-CF11-4CA8-BC1605432511}"/>
                    </a:ext>
                  </a:extLst>
                </p:cNvPr>
                <p:cNvSpPr/>
                <p:nvPr/>
              </p:nvSpPr>
              <p:spPr>
                <a:xfrm>
                  <a:off x="2288857" y="5187981"/>
                  <a:ext cx="258413" cy="258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13" h="258317" extrusionOk="0">
                      <a:moveTo>
                        <a:pt x="258413" y="129159"/>
                      </a:moveTo>
                      <a:cubicBezTo>
                        <a:pt x="258413" y="159544"/>
                        <a:pt x="247936" y="187452"/>
                        <a:pt x="230410" y="209454"/>
                      </a:cubicBezTo>
                      <a:cubicBezTo>
                        <a:pt x="206692" y="239268"/>
                        <a:pt x="170212" y="258318"/>
                        <a:pt x="129159" y="258318"/>
                      </a:cubicBezTo>
                      <a:cubicBezTo>
                        <a:pt x="88106" y="258318"/>
                        <a:pt x="51625" y="239268"/>
                        <a:pt x="28004" y="209454"/>
                      </a:cubicBezTo>
                      <a:cubicBezTo>
                        <a:pt x="27337" y="208597"/>
                        <a:pt x="26670" y="207740"/>
                        <a:pt x="26003" y="206788"/>
                      </a:cubicBezTo>
                      <a:cubicBezTo>
                        <a:pt x="9716" y="185166"/>
                        <a:pt x="0" y="158305"/>
                        <a:pt x="0" y="129159"/>
                      </a:cubicBezTo>
                      <a:cubicBezTo>
                        <a:pt x="0" y="57817"/>
                        <a:pt x="57817" y="0"/>
                        <a:pt x="129159" y="0"/>
                      </a:cubicBezTo>
                      <a:cubicBezTo>
                        <a:pt x="176784" y="0"/>
                        <a:pt x="218313" y="25717"/>
                        <a:pt x="240697" y="64008"/>
                      </a:cubicBezTo>
                      <a:cubicBezTo>
                        <a:pt x="251936" y="83153"/>
                        <a:pt x="258318" y="105442"/>
                        <a:pt x="258318" y="12915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1631;p48">
                  <a:extLst>
                    <a:ext uri="{FF2B5EF4-FFF2-40B4-BE49-F238E27FC236}">
                      <a16:creationId xmlns:a16="http://schemas.microsoft.com/office/drawing/2014/main" id="{FF65E058-620B-5AF3-6295-5D1D8F6B9690}"/>
                    </a:ext>
                  </a:extLst>
                </p:cNvPr>
                <p:cNvSpPr/>
                <p:nvPr/>
              </p:nvSpPr>
              <p:spPr>
                <a:xfrm>
                  <a:off x="2316956" y="5234082"/>
                  <a:ext cx="202501" cy="212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501" h="212216" extrusionOk="0">
                      <a:moveTo>
                        <a:pt x="202406" y="163353"/>
                      </a:moveTo>
                      <a:cubicBezTo>
                        <a:pt x="178689" y="193167"/>
                        <a:pt x="142208" y="212217"/>
                        <a:pt x="101155" y="212217"/>
                      </a:cubicBezTo>
                      <a:cubicBezTo>
                        <a:pt x="60103" y="212217"/>
                        <a:pt x="23622" y="193167"/>
                        <a:pt x="0" y="163353"/>
                      </a:cubicBezTo>
                      <a:cubicBezTo>
                        <a:pt x="9525" y="122682"/>
                        <a:pt x="42958" y="91249"/>
                        <a:pt x="84677" y="84582"/>
                      </a:cubicBezTo>
                      <a:cubicBezTo>
                        <a:pt x="68675" y="78010"/>
                        <a:pt x="57341" y="62293"/>
                        <a:pt x="57341" y="43910"/>
                      </a:cubicBezTo>
                      <a:cubicBezTo>
                        <a:pt x="57341" y="19717"/>
                        <a:pt x="76962" y="0"/>
                        <a:pt x="101251" y="0"/>
                      </a:cubicBezTo>
                      <a:cubicBezTo>
                        <a:pt x="125539" y="0"/>
                        <a:pt x="145161" y="19717"/>
                        <a:pt x="145161" y="43910"/>
                      </a:cubicBezTo>
                      <a:cubicBezTo>
                        <a:pt x="145161" y="62293"/>
                        <a:pt x="133826" y="78010"/>
                        <a:pt x="117824" y="84582"/>
                      </a:cubicBezTo>
                      <a:cubicBezTo>
                        <a:pt x="159544" y="91249"/>
                        <a:pt x="192976" y="122682"/>
                        <a:pt x="202501" y="16335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3" name="Google Shape;1632;p48">
              <a:extLst>
                <a:ext uri="{FF2B5EF4-FFF2-40B4-BE49-F238E27FC236}">
                  <a16:creationId xmlns:a16="http://schemas.microsoft.com/office/drawing/2014/main" id="{49650416-C63B-0FBA-5E03-28793A45BFA2}"/>
                </a:ext>
              </a:extLst>
            </p:cNvPr>
            <p:cNvSpPr/>
            <p:nvPr/>
          </p:nvSpPr>
          <p:spPr>
            <a:xfrm>
              <a:off x="8344358" y="4860794"/>
              <a:ext cx="172878" cy="28080"/>
            </a:xfrm>
            <a:custGeom>
              <a:avLst/>
              <a:gdLst/>
              <a:ahLst/>
              <a:cxnLst/>
              <a:rect l="l" t="t" r="r" b="b"/>
              <a:pathLst>
                <a:path w="157162" h="25527" extrusionOk="0">
                  <a:moveTo>
                    <a:pt x="144399" y="25527"/>
                  </a:moveTo>
                  <a:lnTo>
                    <a:pt x="12764" y="25527"/>
                  </a:lnTo>
                  <a:cubicBezTo>
                    <a:pt x="5715" y="25527"/>
                    <a:pt x="0" y="19812"/>
                    <a:pt x="0" y="12764"/>
                  </a:cubicBezTo>
                  <a:lnTo>
                    <a:pt x="0" y="12764"/>
                  </a:lnTo>
                  <a:cubicBezTo>
                    <a:pt x="0" y="5715"/>
                    <a:pt x="5715" y="0"/>
                    <a:pt x="12764" y="0"/>
                  </a:cubicBezTo>
                  <a:lnTo>
                    <a:pt x="144399" y="0"/>
                  </a:lnTo>
                  <a:cubicBezTo>
                    <a:pt x="151448" y="0"/>
                    <a:pt x="157163" y="5715"/>
                    <a:pt x="157163" y="12764"/>
                  </a:cubicBezTo>
                  <a:lnTo>
                    <a:pt x="157163" y="12764"/>
                  </a:lnTo>
                  <a:cubicBezTo>
                    <a:pt x="157163" y="19812"/>
                    <a:pt x="151448" y="25527"/>
                    <a:pt x="144399" y="255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" name="Google Shape;1532;p48">
            <a:extLst>
              <a:ext uri="{FF2B5EF4-FFF2-40B4-BE49-F238E27FC236}">
                <a16:creationId xmlns:a16="http://schemas.microsoft.com/office/drawing/2014/main" id="{52C23317-55B3-F465-C557-6CF224AAE119}"/>
              </a:ext>
            </a:extLst>
          </p:cNvPr>
          <p:cNvGrpSpPr/>
          <p:nvPr/>
        </p:nvGrpSpPr>
        <p:grpSpPr>
          <a:xfrm>
            <a:off x="136103" y="321913"/>
            <a:ext cx="1153901" cy="1166750"/>
            <a:chOff x="6568493" y="8"/>
            <a:chExt cx="1820608" cy="1840590"/>
          </a:xfrm>
        </p:grpSpPr>
        <p:sp>
          <p:nvSpPr>
            <p:cNvPr id="52" name="Google Shape;1533;p48">
              <a:extLst>
                <a:ext uri="{FF2B5EF4-FFF2-40B4-BE49-F238E27FC236}">
                  <a16:creationId xmlns:a16="http://schemas.microsoft.com/office/drawing/2014/main" id="{5B9CBAEF-5D26-B250-1BE2-99CC56174604}"/>
                </a:ext>
              </a:extLst>
            </p:cNvPr>
            <p:cNvSpPr/>
            <p:nvPr/>
          </p:nvSpPr>
          <p:spPr>
            <a:xfrm>
              <a:off x="6737915" y="169351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20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20" y="1983677"/>
                  </a:lnTo>
                  <a:cubicBezTo>
                    <a:pt x="1918906" y="1983677"/>
                    <a:pt x="1959864" y="1942814"/>
                    <a:pt x="1959864" y="1892427"/>
                  </a:cubicBezTo>
                  <a:lnTo>
                    <a:pt x="1959864" y="91345"/>
                  </a:lnTo>
                  <a:cubicBezTo>
                    <a:pt x="1959864" y="40958"/>
                    <a:pt x="1918906" y="0"/>
                    <a:pt x="1868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534;p48">
              <a:extLst>
                <a:ext uri="{FF2B5EF4-FFF2-40B4-BE49-F238E27FC236}">
                  <a16:creationId xmlns:a16="http://schemas.microsoft.com/office/drawing/2014/main" id="{7970A229-A1E7-1023-145A-B91B14F8DA8B}"/>
                </a:ext>
              </a:extLst>
            </p:cNvPr>
            <p:cNvSpPr/>
            <p:nvPr/>
          </p:nvSpPr>
          <p:spPr>
            <a:xfrm>
              <a:off x="6653203" y="8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19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19" y="1983677"/>
                  </a:lnTo>
                  <a:cubicBezTo>
                    <a:pt x="1918907" y="1983677"/>
                    <a:pt x="1959865" y="1942814"/>
                    <a:pt x="1959865" y="1892427"/>
                  </a:cubicBezTo>
                  <a:lnTo>
                    <a:pt x="1959865" y="91345"/>
                  </a:lnTo>
                  <a:cubicBezTo>
                    <a:pt x="1959865" y="40958"/>
                    <a:pt x="1918907" y="0"/>
                    <a:pt x="1868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" name="Google Shape;1535;p48">
              <a:extLst>
                <a:ext uri="{FF2B5EF4-FFF2-40B4-BE49-F238E27FC236}">
                  <a16:creationId xmlns:a16="http://schemas.microsoft.com/office/drawing/2014/main" id="{89612B48-22F4-FCA1-8213-60AF0C44AF06}"/>
                </a:ext>
              </a:extLst>
            </p:cNvPr>
            <p:cNvGrpSpPr/>
            <p:nvPr/>
          </p:nvGrpSpPr>
          <p:grpSpPr>
            <a:xfrm>
              <a:off x="6568493" y="84720"/>
              <a:ext cx="1649109" cy="1669065"/>
              <a:chOff x="8921020" y="472154"/>
              <a:chExt cx="1959958" cy="1983676"/>
            </a:xfrm>
          </p:grpSpPr>
          <p:sp>
            <p:nvSpPr>
              <p:cNvPr id="116" name="Google Shape;1536;p48">
                <a:extLst>
                  <a:ext uri="{FF2B5EF4-FFF2-40B4-BE49-F238E27FC236}">
                    <a16:creationId xmlns:a16="http://schemas.microsoft.com/office/drawing/2014/main" id="{4AD326AE-1629-0D04-2535-27CA04CDAA93}"/>
                  </a:ext>
                </a:extLst>
              </p:cNvPr>
              <p:cNvSpPr/>
              <p:nvPr/>
            </p:nvSpPr>
            <p:spPr>
              <a:xfrm>
                <a:off x="8921114" y="472154"/>
                <a:ext cx="1959864" cy="1983676"/>
              </a:xfrm>
              <a:custGeom>
                <a:avLst/>
                <a:gdLst/>
                <a:ahLst/>
                <a:cxnLst/>
                <a:rect l="l" t="t" r="r" b="b"/>
                <a:pathLst>
                  <a:path w="1959864" h="1983676" extrusionOk="0">
                    <a:moveTo>
                      <a:pt x="1959864" y="91345"/>
                    </a:moveTo>
                    <a:lnTo>
                      <a:pt x="1959864" y="1892427"/>
                    </a:lnTo>
                    <a:cubicBezTo>
                      <a:pt x="1959864" y="1942814"/>
                      <a:pt x="1918907" y="1983677"/>
                      <a:pt x="1868520" y="1983677"/>
                    </a:cubicBezTo>
                    <a:lnTo>
                      <a:pt x="91345" y="1983677"/>
                    </a:lnTo>
                    <a:cubicBezTo>
                      <a:pt x="40958" y="1983677"/>
                      <a:pt x="0" y="1942814"/>
                      <a:pt x="0" y="1892427"/>
                    </a:cubicBezTo>
                    <a:lnTo>
                      <a:pt x="0" y="91345"/>
                    </a:lnTo>
                    <a:cubicBezTo>
                      <a:pt x="0" y="40958"/>
                      <a:pt x="40958" y="0"/>
                      <a:pt x="91345" y="0"/>
                    </a:cubicBezTo>
                    <a:lnTo>
                      <a:pt x="1868520" y="0"/>
                    </a:lnTo>
                    <a:cubicBezTo>
                      <a:pt x="1918907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537;p48">
                <a:extLst>
                  <a:ext uri="{FF2B5EF4-FFF2-40B4-BE49-F238E27FC236}">
                    <a16:creationId xmlns:a16="http://schemas.microsoft.com/office/drawing/2014/main" id="{94F89DCE-8174-D392-C65F-F88D7A943087}"/>
                  </a:ext>
                </a:extLst>
              </p:cNvPr>
              <p:cNvSpPr/>
              <p:nvPr/>
            </p:nvSpPr>
            <p:spPr>
              <a:xfrm>
                <a:off x="8921020" y="472154"/>
                <a:ext cx="1959958" cy="172307"/>
              </a:xfrm>
              <a:custGeom>
                <a:avLst/>
                <a:gdLst/>
                <a:ahLst/>
                <a:cxnLst/>
                <a:rect l="l" t="t" r="r" b="b"/>
                <a:pathLst>
                  <a:path w="1959958" h="172307" extrusionOk="0">
                    <a:moveTo>
                      <a:pt x="1959959" y="91345"/>
                    </a:moveTo>
                    <a:lnTo>
                      <a:pt x="1959959" y="172307"/>
                    </a:lnTo>
                    <a:lnTo>
                      <a:pt x="0" y="172307"/>
                    </a:lnTo>
                    <a:lnTo>
                      <a:pt x="0" y="91345"/>
                    </a:lnTo>
                    <a:cubicBezTo>
                      <a:pt x="0" y="40958"/>
                      <a:pt x="40957" y="0"/>
                      <a:pt x="91344" y="0"/>
                    </a:cubicBezTo>
                    <a:lnTo>
                      <a:pt x="1868519" y="0"/>
                    </a:lnTo>
                    <a:cubicBezTo>
                      <a:pt x="1918906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8" name="Google Shape;1538;p48">
                <a:extLst>
                  <a:ext uri="{FF2B5EF4-FFF2-40B4-BE49-F238E27FC236}">
                    <a16:creationId xmlns:a16="http://schemas.microsoft.com/office/drawing/2014/main" id="{7C3D2CE6-3B4A-3CBC-B3C6-4F69785E96CE}"/>
                  </a:ext>
                </a:extLst>
              </p:cNvPr>
              <p:cNvGrpSpPr/>
              <p:nvPr/>
            </p:nvGrpSpPr>
            <p:grpSpPr>
              <a:xfrm>
                <a:off x="9011888" y="537781"/>
                <a:ext cx="255174" cy="64389"/>
                <a:chOff x="9011888" y="537781"/>
                <a:chExt cx="255174" cy="64389"/>
              </a:xfrm>
            </p:grpSpPr>
            <p:sp>
              <p:nvSpPr>
                <p:cNvPr id="119" name="Google Shape;1539;p48">
                  <a:extLst>
                    <a:ext uri="{FF2B5EF4-FFF2-40B4-BE49-F238E27FC236}">
                      <a16:creationId xmlns:a16="http://schemas.microsoft.com/office/drawing/2014/main" id="{108A928C-A633-94E8-F021-90120CD0C1FB}"/>
                    </a:ext>
                  </a:extLst>
                </p:cNvPr>
                <p:cNvSpPr/>
                <p:nvPr/>
              </p:nvSpPr>
              <p:spPr>
                <a:xfrm>
                  <a:off x="920267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540;p48">
                  <a:extLst>
                    <a:ext uri="{FF2B5EF4-FFF2-40B4-BE49-F238E27FC236}">
                      <a16:creationId xmlns:a16="http://schemas.microsoft.com/office/drawing/2014/main" id="{354C6C13-7F66-389B-4B34-E8FA1481765C}"/>
                    </a:ext>
                  </a:extLst>
                </p:cNvPr>
                <p:cNvSpPr/>
                <p:nvPr/>
              </p:nvSpPr>
              <p:spPr>
                <a:xfrm>
                  <a:off x="910723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1541;p48">
                  <a:extLst>
                    <a:ext uri="{FF2B5EF4-FFF2-40B4-BE49-F238E27FC236}">
                      <a16:creationId xmlns:a16="http://schemas.microsoft.com/office/drawing/2014/main" id="{9E887A37-A8FE-C6A2-61EC-D35527AB165C}"/>
                    </a:ext>
                  </a:extLst>
                </p:cNvPr>
                <p:cNvSpPr/>
                <p:nvPr/>
              </p:nvSpPr>
              <p:spPr>
                <a:xfrm>
                  <a:off x="9011888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5" name="Google Shape;1542;p48">
              <a:extLst>
                <a:ext uri="{FF2B5EF4-FFF2-40B4-BE49-F238E27FC236}">
                  <a16:creationId xmlns:a16="http://schemas.microsoft.com/office/drawing/2014/main" id="{BA9927F2-0440-379C-7910-DEAFDC9A5B15}"/>
                </a:ext>
              </a:extLst>
            </p:cNvPr>
            <p:cNvGrpSpPr/>
            <p:nvPr/>
          </p:nvGrpSpPr>
          <p:grpSpPr>
            <a:xfrm>
              <a:off x="6795939" y="406335"/>
              <a:ext cx="1194216" cy="1228757"/>
              <a:chOff x="9191339" y="854392"/>
              <a:chExt cx="1419320" cy="1460372"/>
            </a:xfrm>
          </p:grpSpPr>
          <p:grpSp>
            <p:nvGrpSpPr>
              <p:cNvPr id="83" name="Google Shape;1543;p48">
                <a:extLst>
                  <a:ext uri="{FF2B5EF4-FFF2-40B4-BE49-F238E27FC236}">
                    <a16:creationId xmlns:a16="http://schemas.microsoft.com/office/drawing/2014/main" id="{8DA52342-5DA1-E40C-DC0A-F521196121D6}"/>
                  </a:ext>
                </a:extLst>
              </p:cNvPr>
              <p:cNvGrpSpPr/>
              <p:nvPr/>
            </p:nvGrpSpPr>
            <p:grpSpPr>
              <a:xfrm>
                <a:off x="9191339" y="1884045"/>
                <a:ext cx="604932" cy="420243"/>
                <a:chOff x="9191339" y="1884045"/>
                <a:chExt cx="604932" cy="420243"/>
              </a:xfrm>
            </p:grpSpPr>
            <p:sp>
              <p:nvSpPr>
                <p:cNvPr id="106" name="Google Shape;1544;p48">
                  <a:extLst>
                    <a:ext uri="{FF2B5EF4-FFF2-40B4-BE49-F238E27FC236}">
                      <a16:creationId xmlns:a16="http://schemas.microsoft.com/office/drawing/2014/main" id="{F238FEA1-8175-E7B1-8E16-E3DB50295957}"/>
                    </a:ext>
                  </a:extLst>
                </p:cNvPr>
                <p:cNvSpPr/>
                <p:nvPr/>
              </p:nvSpPr>
              <p:spPr>
                <a:xfrm>
                  <a:off x="9191339" y="1884045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545;p48">
                  <a:extLst>
                    <a:ext uri="{FF2B5EF4-FFF2-40B4-BE49-F238E27FC236}">
                      <a16:creationId xmlns:a16="http://schemas.microsoft.com/office/drawing/2014/main" id="{D0107D78-1452-ACB5-CD86-B9DF5DE0D178}"/>
                    </a:ext>
                  </a:extLst>
                </p:cNvPr>
                <p:cNvSpPr/>
                <p:nvPr/>
              </p:nvSpPr>
              <p:spPr>
                <a:xfrm>
                  <a:off x="9449466" y="1884045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9" y="0"/>
                      </a:lnTo>
                      <a:lnTo>
                        <a:pt x="18249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1546;p48">
                  <a:extLst>
                    <a:ext uri="{FF2B5EF4-FFF2-40B4-BE49-F238E27FC236}">
                      <a16:creationId xmlns:a16="http://schemas.microsoft.com/office/drawing/2014/main" id="{97DF456D-581F-1E56-02E2-234B45093643}"/>
                    </a:ext>
                  </a:extLst>
                </p:cNvPr>
                <p:cNvSpPr/>
                <p:nvPr/>
              </p:nvSpPr>
              <p:spPr>
                <a:xfrm>
                  <a:off x="9651396" y="1884045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6" y="0"/>
                      </a:lnTo>
                      <a:lnTo>
                        <a:pt x="14487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1547;p48">
                  <a:extLst>
                    <a:ext uri="{FF2B5EF4-FFF2-40B4-BE49-F238E27FC236}">
                      <a16:creationId xmlns:a16="http://schemas.microsoft.com/office/drawing/2014/main" id="{797E2771-2A90-5CC9-FF71-CA4465B198B4}"/>
                    </a:ext>
                  </a:extLst>
                </p:cNvPr>
                <p:cNvSpPr/>
                <p:nvPr/>
              </p:nvSpPr>
              <p:spPr>
                <a:xfrm>
                  <a:off x="9308306" y="2006536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548;p48">
                  <a:extLst>
                    <a:ext uri="{FF2B5EF4-FFF2-40B4-BE49-F238E27FC236}">
                      <a16:creationId xmlns:a16="http://schemas.microsoft.com/office/drawing/2014/main" id="{620EB69D-2FF1-6BAF-BF7A-4A614C69D737}"/>
                    </a:ext>
                  </a:extLst>
                </p:cNvPr>
                <p:cNvSpPr/>
                <p:nvPr/>
              </p:nvSpPr>
              <p:spPr>
                <a:xfrm>
                  <a:off x="9191339" y="2006536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" name="Google Shape;1549;p48">
                  <a:extLst>
                    <a:ext uri="{FF2B5EF4-FFF2-40B4-BE49-F238E27FC236}">
                      <a16:creationId xmlns:a16="http://schemas.microsoft.com/office/drawing/2014/main" id="{B691CC74-0E50-0F21-A545-C310B629FB43}"/>
                    </a:ext>
                  </a:extLst>
                </p:cNvPr>
                <p:cNvSpPr/>
                <p:nvPr/>
              </p:nvSpPr>
              <p:spPr>
                <a:xfrm>
                  <a:off x="9460325" y="2128932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1" y="0"/>
                      </a:lnTo>
                      <a:lnTo>
                        <a:pt x="230791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550;p48">
                  <a:extLst>
                    <a:ext uri="{FF2B5EF4-FFF2-40B4-BE49-F238E27FC236}">
                      <a16:creationId xmlns:a16="http://schemas.microsoft.com/office/drawing/2014/main" id="{0EA1603A-B939-D4C5-CA51-0325DCA9D51F}"/>
                    </a:ext>
                  </a:extLst>
                </p:cNvPr>
                <p:cNvSpPr/>
                <p:nvPr/>
              </p:nvSpPr>
              <p:spPr>
                <a:xfrm>
                  <a:off x="9713023" y="2128932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8" y="0"/>
                      </a:lnTo>
                      <a:lnTo>
                        <a:pt x="8324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551;p48">
                  <a:extLst>
                    <a:ext uri="{FF2B5EF4-FFF2-40B4-BE49-F238E27FC236}">
                      <a16:creationId xmlns:a16="http://schemas.microsoft.com/office/drawing/2014/main" id="{282C8F3A-6295-1566-5EEB-9B6212BA1032}"/>
                    </a:ext>
                  </a:extLst>
                </p:cNvPr>
                <p:cNvSpPr/>
                <p:nvPr/>
              </p:nvSpPr>
              <p:spPr>
                <a:xfrm>
                  <a:off x="9191339" y="2128932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552;p48">
                  <a:extLst>
                    <a:ext uri="{FF2B5EF4-FFF2-40B4-BE49-F238E27FC236}">
                      <a16:creationId xmlns:a16="http://schemas.microsoft.com/office/drawing/2014/main" id="{AFEA7BC9-7539-1430-5DEA-99D9E95C76AF}"/>
                    </a:ext>
                  </a:extLst>
                </p:cNvPr>
                <p:cNvSpPr/>
                <p:nvPr/>
              </p:nvSpPr>
              <p:spPr>
                <a:xfrm>
                  <a:off x="9365170" y="225132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553;p48">
                  <a:extLst>
                    <a:ext uri="{FF2B5EF4-FFF2-40B4-BE49-F238E27FC236}">
                      <a16:creationId xmlns:a16="http://schemas.microsoft.com/office/drawing/2014/main" id="{4D96D496-F46D-CB24-8942-AC0D127C76B9}"/>
                    </a:ext>
                  </a:extLst>
                </p:cNvPr>
                <p:cNvSpPr/>
                <p:nvPr/>
              </p:nvSpPr>
              <p:spPr>
                <a:xfrm>
                  <a:off x="9191339" y="225132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4" name="Google Shape;1554;p48">
                <a:extLst>
                  <a:ext uri="{FF2B5EF4-FFF2-40B4-BE49-F238E27FC236}">
                    <a16:creationId xmlns:a16="http://schemas.microsoft.com/office/drawing/2014/main" id="{B632A0EB-3447-B5B4-E784-D93D08C99841}"/>
                  </a:ext>
                </a:extLst>
              </p:cNvPr>
              <p:cNvGrpSpPr/>
              <p:nvPr/>
            </p:nvGrpSpPr>
            <p:grpSpPr>
              <a:xfrm>
                <a:off x="10004774" y="854392"/>
                <a:ext cx="604932" cy="420243"/>
                <a:chOff x="10004774" y="854392"/>
                <a:chExt cx="604932" cy="420243"/>
              </a:xfrm>
            </p:grpSpPr>
            <p:sp>
              <p:nvSpPr>
                <p:cNvPr id="96" name="Google Shape;1555;p48">
                  <a:extLst>
                    <a:ext uri="{FF2B5EF4-FFF2-40B4-BE49-F238E27FC236}">
                      <a16:creationId xmlns:a16="http://schemas.microsoft.com/office/drawing/2014/main" id="{7056F58A-3008-604D-038B-A5C71AE396B4}"/>
                    </a:ext>
                  </a:extLst>
                </p:cNvPr>
                <p:cNvSpPr/>
                <p:nvPr/>
              </p:nvSpPr>
              <p:spPr>
                <a:xfrm>
                  <a:off x="10004774" y="85439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1556;p48">
                  <a:extLst>
                    <a:ext uri="{FF2B5EF4-FFF2-40B4-BE49-F238E27FC236}">
                      <a16:creationId xmlns:a16="http://schemas.microsoft.com/office/drawing/2014/main" id="{D2B85D58-5E34-EAE3-ECD9-345C7F9DB8A9}"/>
                    </a:ext>
                  </a:extLst>
                </p:cNvPr>
                <p:cNvSpPr/>
                <p:nvPr/>
              </p:nvSpPr>
              <p:spPr>
                <a:xfrm>
                  <a:off x="10262901" y="85439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1557;p48">
                  <a:extLst>
                    <a:ext uri="{FF2B5EF4-FFF2-40B4-BE49-F238E27FC236}">
                      <a16:creationId xmlns:a16="http://schemas.microsoft.com/office/drawing/2014/main" id="{FAB7E6A9-7B16-7987-6C9B-6EAE6B32181C}"/>
                    </a:ext>
                  </a:extLst>
                </p:cNvPr>
                <p:cNvSpPr/>
                <p:nvPr/>
              </p:nvSpPr>
              <p:spPr>
                <a:xfrm>
                  <a:off x="10464831" y="85439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1558;p48">
                  <a:extLst>
                    <a:ext uri="{FF2B5EF4-FFF2-40B4-BE49-F238E27FC236}">
                      <a16:creationId xmlns:a16="http://schemas.microsoft.com/office/drawing/2014/main" id="{6A8D037D-58D2-E608-0F60-CD3006591001}"/>
                    </a:ext>
                  </a:extLst>
                </p:cNvPr>
                <p:cNvSpPr/>
                <p:nvPr/>
              </p:nvSpPr>
              <p:spPr>
                <a:xfrm>
                  <a:off x="10121741" y="976788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" name="Google Shape;1559;p48">
                  <a:extLst>
                    <a:ext uri="{FF2B5EF4-FFF2-40B4-BE49-F238E27FC236}">
                      <a16:creationId xmlns:a16="http://schemas.microsoft.com/office/drawing/2014/main" id="{8E567573-C13C-D40C-DC58-49928344DC62}"/>
                    </a:ext>
                  </a:extLst>
                </p:cNvPr>
                <p:cNvSpPr/>
                <p:nvPr/>
              </p:nvSpPr>
              <p:spPr>
                <a:xfrm>
                  <a:off x="10004774" y="976788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1560;p48">
                  <a:extLst>
                    <a:ext uri="{FF2B5EF4-FFF2-40B4-BE49-F238E27FC236}">
                      <a16:creationId xmlns:a16="http://schemas.microsoft.com/office/drawing/2014/main" id="{AB4F3521-9ACE-FA0F-A39C-1F0CE46322BD}"/>
                    </a:ext>
                  </a:extLst>
                </p:cNvPr>
                <p:cNvSpPr/>
                <p:nvPr/>
              </p:nvSpPr>
              <p:spPr>
                <a:xfrm>
                  <a:off x="10273760" y="1099280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1561;p48">
                  <a:extLst>
                    <a:ext uri="{FF2B5EF4-FFF2-40B4-BE49-F238E27FC236}">
                      <a16:creationId xmlns:a16="http://schemas.microsoft.com/office/drawing/2014/main" id="{1D719FB7-D132-5CEE-824B-C090B7D5EF55}"/>
                    </a:ext>
                  </a:extLst>
                </p:cNvPr>
                <p:cNvSpPr/>
                <p:nvPr/>
              </p:nvSpPr>
              <p:spPr>
                <a:xfrm>
                  <a:off x="10526458" y="1099280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1562;p48">
                  <a:extLst>
                    <a:ext uri="{FF2B5EF4-FFF2-40B4-BE49-F238E27FC236}">
                      <a16:creationId xmlns:a16="http://schemas.microsoft.com/office/drawing/2014/main" id="{62D52BBD-635E-5E99-6B8C-48C5F900903E}"/>
                    </a:ext>
                  </a:extLst>
                </p:cNvPr>
                <p:cNvSpPr/>
                <p:nvPr/>
              </p:nvSpPr>
              <p:spPr>
                <a:xfrm>
                  <a:off x="10004774" y="1099280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563;p48">
                  <a:extLst>
                    <a:ext uri="{FF2B5EF4-FFF2-40B4-BE49-F238E27FC236}">
                      <a16:creationId xmlns:a16="http://schemas.microsoft.com/office/drawing/2014/main" id="{98EDA26A-615B-40BD-DC9A-FA29E811FA10}"/>
                    </a:ext>
                  </a:extLst>
                </p:cNvPr>
                <p:cNvSpPr/>
                <p:nvPr/>
              </p:nvSpPr>
              <p:spPr>
                <a:xfrm>
                  <a:off x="10178700" y="1221676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1564;p48">
                  <a:extLst>
                    <a:ext uri="{FF2B5EF4-FFF2-40B4-BE49-F238E27FC236}">
                      <a16:creationId xmlns:a16="http://schemas.microsoft.com/office/drawing/2014/main" id="{196479FD-479B-47C3-80CE-2471C807B59A}"/>
                    </a:ext>
                  </a:extLst>
                </p:cNvPr>
                <p:cNvSpPr/>
                <p:nvPr/>
              </p:nvSpPr>
              <p:spPr>
                <a:xfrm>
                  <a:off x="10004774" y="1221676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" name="Google Shape;1565;p48">
                <a:extLst>
                  <a:ext uri="{FF2B5EF4-FFF2-40B4-BE49-F238E27FC236}">
                    <a16:creationId xmlns:a16="http://schemas.microsoft.com/office/drawing/2014/main" id="{9C3DA3F0-0266-A251-CEFF-621FB26F081F}"/>
                  </a:ext>
                </a:extLst>
              </p:cNvPr>
              <p:cNvGrpSpPr/>
              <p:nvPr/>
            </p:nvGrpSpPr>
            <p:grpSpPr>
              <a:xfrm>
                <a:off x="10004774" y="1374362"/>
                <a:ext cx="604932" cy="303466"/>
                <a:chOff x="10004774" y="1374362"/>
                <a:chExt cx="604932" cy="303466"/>
              </a:xfrm>
            </p:grpSpPr>
            <p:sp>
              <p:nvSpPr>
                <p:cNvPr id="88" name="Google Shape;1566;p48">
                  <a:extLst>
                    <a:ext uri="{FF2B5EF4-FFF2-40B4-BE49-F238E27FC236}">
                      <a16:creationId xmlns:a16="http://schemas.microsoft.com/office/drawing/2014/main" id="{8C789FF9-C55A-F670-4739-373E8E7385AF}"/>
                    </a:ext>
                  </a:extLst>
                </p:cNvPr>
                <p:cNvSpPr/>
                <p:nvPr/>
              </p:nvSpPr>
              <p:spPr>
                <a:xfrm>
                  <a:off x="10004774" y="137436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1567;p48">
                  <a:extLst>
                    <a:ext uri="{FF2B5EF4-FFF2-40B4-BE49-F238E27FC236}">
                      <a16:creationId xmlns:a16="http://schemas.microsoft.com/office/drawing/2014/main" id="{E773482F-60EC-9206-ABC2-000D97DAD545}"/>
                    </a:ext>
                  </a:extLst>
                </p:cNvPr>
                <p:cNvSpPr/>
                <p:nvPr/>
              </p:nvSpPr>
              <p:spPr>
                <a:xfrm>
                  <a:off x="10262901" y="137436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1568;p48">
                  <a:extLst>
                    <a:ext uri="{FF2B5EF4-FFF2-40B4-BE49-F238E27FC236}">
                      <a16:creationId xmlns:a16="http://schemas.microsoft.com/office/drawing/2014/main" id="{71071B1A-DECE-278C-5B40-29BC92B95E34}"/>
                    </a:ext>
                  </a:extLst>
                </p:cNvPr>
                <p:cNvSpPr/>
                <p:nvPr/>
              </p:nvSpPr>
              <p:spPr>
                <a:xfrm>
                  <a:off x="10464831" y="137436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" name="Google Shape;1569;p48">
                  <a:extLst>
                    <a:ext uri="{FF2B5EF4-FFF2-40B4-BE49-F238E27FC236}">
                      <a16:creationId xmlns:a16="http://schemas.microsoft.com/office/drawing/2014/main" id="{DDDE1F4F-02EE-3422-A06E-1C33359499F8}"/>
                    </a:ext>
                  </a:extLst>
                </p:cNvPr>
                <p:cNvSpPr/>
                <p:nvPr/>
              </p:nvSpPr>
              <p:spPr>
                <a:xfrm>
                  <a:off x="10273760" y="1502378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" name="Google Shape;1570;p48">
                  <a:extLst>
                    <a:ext uri="{FF2B5EF4-FFF2-40B4-BE49-F238E27FC236}">
                      <a16:creationId xmlns:a16="http://schemas.microsoft.com/office/drawing/2014/main" id="{C6CF7996-673A-B6F7-C8E1-85F3C568DED0}"/>
                    </a:ext>
                  </a:extLst>
                </p:cNvPr>
                <p:cNvSpPr/>
                <p:nvPr/>
              </p:nvSpPr>
              <p:spPr>
                <a:xfrm>
                  <a:off x="10526458" y="1502378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1571;p48">
                  <a:extLst>
                    <a:ext uri="{FF2B5EF4-FFF2-40B4-BE49-F238E27FC236}">
                      <a16:creationId xmlns:a16="http://schemas.microsoft.com/office/drawing/2014/main" id="{4C1CF922-1D1E-C4BA-18D7-415805C0335A}"/>
                    </a:ext>
                  </a:extLst>
                </p:cNvPr>
                <p:cNvSpPr/>
                <p:nvPr/>
              </p:nvSpPr>
              <p:spPr>
                <a:xfrm>
                  <a:off x="10004774" y="1502378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1572;p48">
                  <a:extLst>
                    <a:ext uri="{FF2B5EF4-FFF2-40B4-BE49-F238E27FC236}">
                      <a16:creationId xmlns:a16="http://schemas.microsoft.com/office/drawing/2014/main" id="{1B5D71BC-1ADF-077C-2C4B-4BCBE85FA6E1}"/>
                    </a:ext>
                  </a:extLst>
                </p:cNvPr>
                <p:cNvSpPr/>
                <p:nvPr/>
              </p:nvSpPr>
              <p:spPr>
                <a:xfrm>
                  <a:off x="10178700" y="162486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1573;p48">
                  <a:extLst>
                    <a:ext uri="{FF2B5EF4-FFF2-40B4-BE49-F238E27FC236}">
                      <a16:creationId xmlns:a16="http://schemas.microsoft.com/office/drawing/2014/main" id="{8D75C575-F906-423F-C713-D3CAF4887B44}"/>
                    </a:ext>
                  </a:extLst>
                </p:cNvPr>
                <p:cNvSpPr/>
                <p:nvPr/>
              </p:nvSpPr>
              <p:spPr>
                <a:xfrm>
                  <a:off x="10004774" y="162486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6" name="Google Shape;1574;p48">
                <a:extLst>
                  <a:ext uri="{FF2B5EF4-FFF2-40B4-BE49-F238E27FC236}">
                    <a16:creationId xmlns:a16="http://schemas.microsoft.com/office/drawing/2014/main" id="{7F4F258A-53E5-2DFF-2E85-FB08DB3ADB0C}"/>
                  </a:ext>
                </a:extLst>
              </p:cNvPr>
              <p:cNvSpPr/>
              <p:nvPr/>
            </p:nvSpPr>
            <p:spPr>
              <a:xfrm>
                <a:off x="10004774" y="1875948"/>
                <a:ext cx="605885" cy="438816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438816" extrusionOk="0">
                    <a:moveTo>
                      <a:pt x="572167" y="0"/>
                    </a:moveTo>
                    <a:cubicBezTo>
                      <a:pt x="590789" y="0"/>
                      <a:pt x="605885" y="15096"/>
                      <a:pt x="605885" y="33718"/>
                    </a:cubicBezTo>
                    <a:lnTo>
                      <a:pt x="605885" y="405098"/>
                    </a:lnTo>
                    <a:cubicBezTo>
                      <a:pt x="605885" y="423720"/>
                      <a:pt x="590789" y="438817"/>
                      <a:pt x="572167" y="438817"/>
                    </a:cubicBezTo>
                    <a:lnTo>
                      <a:pt x="33718" y="438817"/>
                    </a:lnTo>
                    <a:cubicBezTo>
                      <a:pt x="15096" y="438817"/>
                      <a:pt x="0" y="423720"/>
                      <a:pt x="0" y="405098"/>
                    </a:cubicBezTo>
                    <a:lnTo>
                      <a:pt x="0" y="33718"/>
                    </a:lnTo>
                    <a:cubicBezTo>
                      <a:pt x="0" y="15096"/>
                      <a:pt x="15096" y="0"/>
                      <a:pt x="337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1575;p48">
                <a:extLst>
                  <a:ext uri="{FF2B5EF4-FFF2-40B4-BE49-F238E27FC236}">
                    <a16:creationId xmlns:a16="http://schemas.microsoft.com/office/drawing/2014/main" id="{8828DE54-2895-B4FB-DA87-B83F8CA094AE}"/>
                  </a:ext>
                </a:extLst>
              </p:cNvPr>
              <p:cNvSpPr/>
              <p:nvPr/>
            </p:nvSpPr>
            <p:spPr>
              <a:xfrm>
                <a:off x="9191339" y="860202"/>
                <a:ext cx="605885" cy="815149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815149" extrusionOk="0">
                    <a:moveTo>
                      <a:pt x="554260" y="0"/>
                    </a:moveTo>
                    <a:cubicBezTo>
                      <a:pt x="582772" y="0"/>
                      <a:pt x="605885" y="23114"/>
                      <a:pt x="605885" y="51625"/>
                    </a:cubicBezTo>
                    <a:lnTo>
                      <a:pt x="605885" y="763524"/>
                    </a:lnTo>
                    <a:cubicBezTo>
                      <a:pt x="605885" y="792036"/>
                      <a:pt x="582771" y="815150"/>
                      <a:pt x="554260" y="815150"/>
                    </a:cubicBezTo>
                    <a:lnTo>
                      <a:pt x="51625" y="815150"/>
                    </a:lnTo>
                    <a:cubicBezTo>
                      <a:pt x="23113" y="815150"/>
                      <a:pt x="0" y="792036"/>
                      <a:pt x="0" y="763524"/>
                    </a:cubicBezTo>
                    <a:lnTo>
                      <a:pt x="0" y="51625"/>
                    </a:lnTo>
                    <a:cubicBezTo>
                      <a:pt x="0" y="23114"/>
                      <a:pt x="23113" y="0"/>
                      <a:pt x="516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" name="Google Shape;1576;p48">
              <a:extLst>
                <a:ext uri="{FF2B5EF4-FFF2-40B4-BE49-F238E27FC236}">
                  <a16:creationId xmlns:a16="http://schemas.microsoft.com/office/drawing/2014/main" id="{23A9E151-3DAF-CD95-4FE5-C181AEB5FED2}"/>
                </a:ext>
              </a:extLst>
            </p:cNvPr>
            <p:cNvGrpSpPr/>
            <p:nvPr/>
          </p:nvGrpSpPr>
          <p:grpSpPr>
            <a:xfrm>
              <a:off x="6717319" y="354723"/>
              <a:ext cx="656533" cy="799751"/>
              <a:chOff x="9097899" y="793051"/>
              <a:chExt cx="780287" cy="950500"/>
            </a:xfrm>
          </p:grpSpPr>
          <p:grpSp>
            <p:nvGrpSpPr>
              <p:cNvPr id="66" name="Google Shape;1577;p48">
                <a:extLst>
                  <a:ext uri="{FF2B5EF4-FFF2-40B4-BE49-F238E27FC236}">
                    <a16:creationId xmlns:a16="http://schemas.microsoft.com/office/drawing/2014/main" id="{35B480D0-A7FB-4EB3-6509-6664B5980EF6}"/>
                  </a:ext>
                </a:extLst>
              </p:cNvPr>
              <p:cNvGrpSpPr/>
              <p:nvPr/>
            </p:nvGrpSpPr>
            <p:grpSpPr>
              <a:xfrm>
                <a:off x="9118758" y="814006"/>
                <a:ext cx="747999" cy="918020"/>
                <a:chOff x="9118758" y="814006"/>
                <a:chExt cx="747999" cy="918020"/>
              </a:xfrm>
            </p:grpSpPr>
            <p:sp>
              <p:nvSpPr>
                <p:cNvPr id="79" name="Google Shape;1578;p48">
                  <a:extLst>
                    <a:ext uri="{FF2B5EF4-FFF2-40B4-BE49-F238E27FC236}">
                      <a16:creationId xmlns:a16="http://schemas.microsoft.com/office/drawing/2014/main" id="{AEEF93D1-699C-907C-FE47-25440CC4530F}"/>
                    </a:ext>
                  </a:extLst>
                </p:cNvPr>
                <p:cNvSpPr/>
                <p:nvPr/>
              </p:nvSpPr>
              <p:spPr>
                <a:xfrm>
                  <a:off x="9131522" y="1722501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700278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1579;p48">
                  <a:extLst>
                    <a:ext uri="{FF2B5EF4-FFF2-40B4-BE49-F238E27FC236}">
                      <a16:creationId xmlns:a16="http://schemas.microsoft.com/office/drawing/2014/main" id="{CB5C951C-3810-3BFE-D68F-849E3204BFDA}"/>
                    </a:ext>
                  </a:extLst>
                </p:cNvPr>
                <p:cNvSpPr/>
                <p:nvPr/>
              </p:nvSpPr>
              <p:spPr>
                <a:xfrm>
                  <a:off x="9118758" y="826579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87068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" name="Google Shape;1580;p48">
                  <a:extLst>
                    <a:ext uri="{FF2B5EF4-FFF2-40B4-BE49-F238E27FC236}">
                      <a16:creationId xmlns:a16="http://schemas.microsoft.com/office/drawing/2014/main" id="{1BCB5886-BDCA-4DB4-75AE-E28F8CE4407E}"/>
                    </a:ext>
                  </a:extLst>
                </p:cNvPr>
                <p:cNvSpPr/>
                <p:nvPr/>
              </p:nvSpPr>
              <p:spPr>
                <a:xfrm>
                  <a:off x="9144285" y="814006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0" y="0"/>
                      </a:moveTo>
                      <a:lnTo>
                        <a:pt x="700278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1581;p48">
                  <a:extLst>
                    <a:ext uri="{FF2B5EF4-FFF2-40B4-BE49-F238E27FC236}">
                      <a16:creationId xmlns:a16="http://schemas.microsoft.com/office/drawing/2014/main" id="{66368DFA-D08E-28A1-B15E-FE05FEA8757E}"/>
                    </a:ext>
                  </a:extLst>
                </p:cNvPr>
                <p:cNvSpPr/>
                <p:nvPr/>
              </p:nvSpPr>
              <p:spPr>
                <a:xfrm>
                  <a:off x="9857232" y="839247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0"/>
                      </a:moveTo>
                      <a:lnTo>
                        <a:pt x="0" y="87068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" name="Google Shape;1582;p48">
                <a:extLst>
                  <a:ext uri="{FF2B5EF4-FFF2-40B4-BE49-F238E27FC236}">
                    <a16:creationId xmlns:a16="http://schemas.microsoft.com/office/drawing/2014/main" id="{DDBB6603-BF3D-D583-CC73-EA68AB8D6114}"/>
                  </a:ext>
                </a:extLst>
              </p:cNvPr>
              <p:cNvGrpSpPr/>
              <p:nvPr/>
            </p:nvGrpSpPr>
            <p:grpSpPr>
              <a:xfrm>
                <a:off x="9097899" y="793051"/>
                <a:ext cx="780287" cy="950500"/>
                <a:chOff x="9097899" y="793051"/>
                <a:chExt cx="780287" cy="950500"/>
              </a:xfrm>
            </p:grpSpPr>
            <p:grpSp>
              <p:nvGrpSpPr>
                <p:cNvPr id="68" name="Google Shape;1583;p48">
                  <a:extLst>
                    <a:ext uri="{FF2B5EF4-FFF2-40B4-BE49-F238E27FC236}">
                      <a16:creationId xmlns:a16="http://schemas.microsoft.com/office/drawing/2014/main" id="{31A99106-1AF1-FB4A-1702-4096E844118E}"/>
                    </a:ext>
                  </a:extLst>
                </p:cNvPr>
                <p:cNvGrpSpPr/>
                <p:nvPr/>
              </p:nvGrpSpPr>
              <p:grpSpPr>
                <a:xfrm>
                  <a:off x="9097899" y="793051"/>
                  <a:ext cx="780287" cy="41909"/>
                  <a:chOff x="9097899" y="793051"/>
                  <a:chExt cx="780287" cy="41909"/>
                </a:xfrm>
              </p:grpSpPr>
              <p:sp>
                <p:nvSpPr>
                  <p:cNvPr id="76" name="Google Shape;1584;p48">
                    <a:extLst>
                      <a:ext uri="{FF2B5EF4-FFF2-40B4-BE49-F238E27FC236}">
                        <a16:creationId xmlns:a16="http://schemas.microsoft.com/office/drawing/2014/main" id="{2F6D89EB-9CB5-CDED-5559-C6856D29187C}"/>
                      </a:ext>
                    </a:extLst>
                  </p:cNvPr>
                  <p:cNvSpPr/>
                  <p:nvPr/>
                </p:nvSpPr>
                <p:spPr>
                  <a:xfrm>
                    <a:off x="9097899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" name="Google Shape;1585;p48">
                    <a:extLst>
                      <a:ext uri="{FF2B5EF4-FFF2-40B4-BE49-F238E27FC236}">
                        <a16:creationId xmlns:a16="http://schemas.microsoft.com/office/drawing/2014/main" id="{A2C89028-AA9D-7E1E-6B1C-84C767E5F9C1}"/>
                      </a:ext>
                    </a:extLst>
                  </p:cNvPr>
                  <p:cNvSpPr/>
                  <p:nvPr/>
                </p:nvSpPr>
                <p:spPr>
                  <a:xfrm>
                    <a:off x="9467088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1586;p48">
                    <a:extLst>
                      <a:ext uri="{FF2B5EF4-FFF2-40B4-BE49-F238E27FC236}">
                        <a16:creationId xmlns:a16="http://schemas.microsoft.com/office/drawing/2014/main" id="{48E9FE28-4527-3212-74D5-2CFAC1E6343A}"/>
                      </a:ext>
                    </a:extLst>
                  </p:cNvPr>
                  <p:cNvSpPr/>
                  <p:nvPr/>
                </p:nvSpPr>
                <p:spPr>
                  <a:xfrm>
                    <a:off x="9836277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Google Shape;1587;p48">
                  <a:extLst>
                    <a:ext uri="{FF2B5EF4-FFF2-40B4-BE49-F238E27FC236}">
                      <a16:creationId xmlns:a16="http://schemas.microsoft.com/office/drawing/2014/main" id="{85ABC8C6-93FF-923E-C3BD-469A42039BC9}"/>
                    </a:ext>
                  </a:extLst>
                </p:cNvPr>
                <p:cNvGrpSpPr/>
                <p:nvPr/>
              </p:nvGrpSpPr>
              <p:grpSpPr>
                <a:xfrm>
                  <a:off x="9097899" y="1247298"/>
                  <a:ext cx="780287" cy="41910"/>
                  <a:chOff x="9097899" y="1247298"/>
                  <a:chExt cx="780287" cy="41910"/>
                </a:xfrm>
              </p:grpSpPr>
              <p:sp>
                <p:nvSpPr>
                  <p:cNvPr id="74" name="Google Shape;1588;p48">
                    <a:extLst>
                      <a:ext uri="{FF2B5EF4-FFF2-40B4-BE49-F238E27FC236}">
                        <a16:creationId xmlns:a16="http://schemas.microsoft.com/office/drawing/2014/main" id="{53A32663-2A2E-A80F-AF90-3AF76D7554A1}"/>
                      </a:ext>
                    </a:extLst>
                  </p:cNvPr>
                  <p:cNvSpPr/>
                  <p:nvPr/>
                </p:nvSpPr>
                <p:spPr>
                  <a:xfrm>
                    <a:off x="9097899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1589;p48">
                    <a:extLst>
                      <a:ext uri="{FF2B5EF4-FFF2-40B4-BE49-F238E27FC236}">
                        <a16:creationId xmlns:a16="http://schemas.microsoft.com/office/drawing/2014/main" id="{7B8FF41E-FABF-1441-A6E3-E2134474DFFF}"/>
                      </a:ext>
                    </a:extLst>
                  </p:cNvPr>
                  <p:cNvSpPr/>
                  <p:nvPr/>
                </p:nvSpPr>
                <p:spPr>
                  <a:xfrm>
                    <a:off x="9836277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0" name="Google Shape;1590;p48">
                  <a:extLst>
                    <a:ext uri="{FF2B5EF4-FFF2-40B4-BE49-F238E27FC236}">
                      <a16:creationId xmlns:a16="http://schemas.microsoft.com/office/drawing/2014/main" id="{1D17BAC0-0AB2-BC34-533C-A32DD9342708}"/>
                    </a:ext>
                  </a:extLst>
                </p:cNvPr>
                <p:cNvGrpSpPr/>
                <p:nvPr/>
              </p:nvGrpSpPr>
              <p:grpSpPr>
                <a:xfrm>
                  <a:off x="9097899" y="1701641"/>
                  <a:ext cx="780287" cy="41910"/>
                  <a:chOff x="9097899" y="1701641"/>
                  <a:chExt cx="780287" cy="41910"/>
                </a:xfrm>
              </p:grpSpPr>
              <p:sp>
                <p:nvSpPr>
                  <p:cNvPr id="71" name="Google Shape;1591;p48">
                    <a:extLst>
                      <a:ext uri="{FF2B5EF4-FFF2-40B4-BE49-F238E27FC236}">
                        <a16:creationId xmlns:a16="http://schemas.microsoft.com/office/drawing/2014/main" id="{5B267725-67BF-DF62-BA6E-200BBFC863AE}"/>
                      </a:ext>
                    </a:extLst>
                  </p:cNvPr>
                  <p:cNvSpPr/>
                  <p:nvPr/>
                </p:nvSpPr>
                <p:spPr>
                  <a:xfrm>
                    <a:off x="9097899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92;p48">
                    <a:extLst>
                      <a:ext uri="{FF2B5EF4-FFF2-40B4-BE49-F238E27FC236}">
                        <a16:creationId xmlns:a16="http://schemas.microsoft.com/office/drawing/2014/main" id="{B2E7138E-64A9-7A22-B36C-11E8C5CB546E}"/>
                      </a:ext>
                    </a:extLst>
                  </p:cNvPr>
                  <p:cNvSpPr/>
                  <p:nvPr/>
                </p:nvSpPr>
                <p:spPr>
                  <a:xfrm>
                    <a:off x="9467088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" name="Google Shape;1593;p48">
                    <a:extLst>
                      <a:ext uri="{FF2B5EF4-FFF2-40B4-BE49-F238E27FC236}">
                        <a16:creationId xmlns:a16="http://schemas.microsoft.com/office/drawing/2014/main" id="{3DD34BA2-29FE-CA12-D1BD-3C375C50651F}"/>
                      </a:ext>
                    </a:extLst>
                  </p:cNvPr>
                  <p:cNvSpPr/>
                  <p:nvPr/>
                </p:nvSpPr>
                <p:spPr>
                  <a:xfrm>
                    <a:off x="9836277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57" name="Google Shape;1594;p48">
              <a:extLst>
                <a:ext uri="{FF2B5EF4-FFF2-40B4-BE49-F238E27FC236}">
                  <a16:creationId xmlns:a16="http://schemas.microsoft.com/office/drawing/2014/main" id="{E404E191-380B-B17B-0198-68E34E00FCB8}"/>
                </a:ext>
              </a:extLst>
            </p:cNvPr>
            <p:cNvGrpSpPr/>
            <p:nvPr/>
          </p:nvGrpSpPr>
          <p:grpSpPr>
            <a:xfrm>
              <a:off x="7074117" y="956519"/>
              <a:ext cx="215826" cy="125825"/>
              <a:chOff x="9521952" y="1508283"/>
              <a:chExt cx="256508" cy="149542"/>
            </a:xfrm>
          </p:grpSpPr>
          <p:sp>
            <p:nvSpPr>
              <p:cNvPr id="58" name="Google Shape;1595;p48">
                <a:extLst>
                  <a:ext uri="{FF2B5EF4-FFF2-40B4-BE49-F238E27FC236}">
                    <a16:creationId xmlns:a16="http://schemas.microsoft.com/office/drawing/2014/main" id="{D25A337F-A700-4BD6-D599-376017E21390}"/>
                  </a:ext>
                </a:extLst>
              </p:cNvPr>
              <p:cNvSpPr/>
              <p:nvPr/>
            </p:nvSpPr>
            <p:spPr>
              <a:xfrm>
                <a:off x="9521952" y="1508283"/>
                <a:ext cx="256508" cy="149542"/>
              </a:xfrm>
              <a:custGeom>
                <a:avLst/>
                <a:gdLst/>
                <a:ahLst/>
                <a:cxnLst/>
                <a:rect l="l" t="t" r="r" b="b"/>
                <a:pathLst>
                  <a:path w="256508" h="149542" extrusionOk="0">
                    <a:moveTo>
                      <a:pt x="218694" y="0"/>
                    </a:moveTo>
                    <a:cubicBezTo>
                      <a:pt x="239578" y="0"/>
                      <a:pt x="256508" y="16930"/>
                      <a:pt x="256508" y="37814"/>
                    </a:cubicBezTo>
                    <a:lnTo>
                      <a:pt x="256508" y="111728"/>
                    </a:lnTo>
                    <a:cubicBezTo>
                      <a:pt x="256508" y="132612"/>
                      <a:pt x="239578" y="149543"/>
                      <a:pt x="218694" y="149543"/>
                    </a:cubicBezTo>
                    <a:lnTo>
                      <a:pt x="37814" y="149543"/>
                    </a:lnTo>
                    <a:cubicBezTo>
                      <a:pt x="16930" y="149543"/>
                      <a:pt x="1" y="132612"/>
                      <a:pt x="1" y="111728"/>
                    </a:cubicBezTo>
                    <a:lnTo>
                      <a:pt x="1" y="37814"/>
                    </a:lnTo>
                    <a:cubicBezTo>
                      <a:pt x="1" y="16930"/>
                      <a:pt x="16930" y="0"/>
                      <a:pt x="37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9" name="Google Shape;1596;p48">
                <a:extLst>
                  <a:ext uri="{FF2B5EF4-FFF2-40B4-BE49-F238E27FC236}">
                    <a16:creationId xmlns:a16="http://schemas.microsoft.com/office/drawing/2014/main" id="{3134DFB2-F320-27C5-2050-621E56EAF611}"/>
                  </a:ext>
                </a:extLst>
              </p:cNvPr>
              <p:cNvGrpSpPr/>
              <p:nvPr/>
            </p:nvGrpSpPr>
            <p:grpSpPr>
              <a:xfrm>
                <a:off x="9556578" y="1534618"/>
                <a:ext cx="183763" cy="98921"/>
                <a:chOff x="9556578" y="1534618"/>
                <a:chExt cx="183763" cy="98921"/>
              </a:xfrm>
            </p:grpSpPr>
            <p:grpSp>
              <p:nvGrpSpPr>
                <p:cNvPr id="60" name="Google Shape;1597;p48">
                  <a:extLst>
                    <a:ext uri="{FF2B5EF4-FFF2-40B4-BE49-F238E27FC236}">
                      <a16:creationId xmlns:a16="http://schemas.microsoft.com/office/drawing/2014/main" id="{015725FD-69F2-694E-B526-B5D9FF9ED7D3}"/>
                    </a:ext>
                  </a:extLst>
                </p:cNvPr>
                <p:cNvGrpSpPr/>
                <p:nvPr/>
              </p:nvGrpSpPr>
              <p:grpSpPr>
                <a:xfrm>
                  <a:off x="9645396" y="1536115"/>
                  <a:ext cx="94945" cy="94946"/>
                  <a:chOff x="9645396" y="1536115"/>
                  <a:chExt cx="94945" cy="94946"/>
                </a:xfrm>
              </p:grpSpPr>
              <p:sp>
                <p:nvSpPr>
                  <p:cNvPr id="64" name="Google Shape;1598;p48">
                    <a:extLst>
                      <a:ext uri="{FF2B5EF4-FFF2-40B4-BE49-F238E27FC236}">
                        <a16:creationId xmlns:a16="http://schemas.microsoft.com/office/drawing/2014/main" id="{4713D53A-8375-5920-3791-5B5B831A1BEB}"/>
                      </a:ext>
                    </a:extLst>
                  </p:cNvPr>
                  <p:cNvSpPr/>
                  <p:nvPr/>
                </p:nvSpPr>
                <p:spPr>
                  <a:xfrm>
                    <a:off x="9645396" y="1588389"/>
                    <a:ext cx="42671" cy="4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71" h="42672" extrusionOk="0">
                        <a:moveTo>
                          <a:pt x="16764" y="31147"/>
                        </a:moveTo>
                        <a:lnTo>
                          <a:pt x="42672" y="5144"/>
                        </a:lnTo>
                        <a:lnTo>
                          <a:pt x="37529" y="0"/>
                        </a:lnTo>
                        <a:lnTo>
                          <a:pt x="11525" y="25908"/>
                        </a:lnTo>
                        <a:lnTo>
                          <a:pt x="6382" y="28765"/>
                        </a:lnTo>
                        <a:lnTo>
                          <a:pt x="0" y="38576"/>
                        </a:lnTo>
                        <a:lnTo>
                          <a:pt x="4096" y="42672"/>
                        </a:lnTo>
                        <a:lnTo>
                          <a:pt x="13906" y="36290"/>
                        </a:lnTo>
                        <a:lnTo>
                          <a:pt x="16764" y="31147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1599;p48">
                    <a:extLst>
                      <a:ext uri="{FF2B5EF4-FFF2-40B4-BE49-F238E27FC236}">
                        <a16:creationId xmlns:a16="http://schemas.microsoft.com/office/drawing/2014/main" id="{C27F7FE9-B99C-A082-66A1-86A768737F52}"/>
                      </a:ext>
                    </a:extLst>
                  </p:cNvPr>
                  <p:cNvSpPr/>
                  <p:nvPr/>
                </p:nvSpPr>
                <p:spPr>
                  <a:xfrm>
                    <a:off x="9674923" y="1536115"/>
                    <a:ext cx="65418" cy="65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18" h="65418" extrusionOk="0">
                        <a:moveTo>
                          <a:pt x="36576" y="54845"/>
                        </a:moveTo>
                        <a:lnTo>
                          <a:pt x="63246" y="28175"/>
                        </a:lnTo>
                        <a:cubicBezTo>
                          <a:pt x="64008" y="27413"/>
                          <a:pt x="64484" y="26461"/>
                          <a:pt x="64770" y="25413"/>
                        </a:cubicBezTo>
                        <a:cubicBezTo>
                          <a:pt x="65627" y="21794"/>
                          <a:pt x="66866" y="13602"/>
                          <a:pt x="59341" y="6077"/>
                        </a:cubicBezTo>
                        <a:cubicBezTo>
                          <a:pt x="51816" y="-1447"/>
                          <a:pt x="43625" y="-209"/>
                          <a:pt x="40005" y="648"/>
                        </a:cubicBezTo>
                        <a:cubicBezTo>
                          <a:pt x="38958" y="934"/>
                          <a:pt x="38005" y="1410"/>
                          <a:pt x="37243" y="2172"/>
                        </a:cubicBezTo>
                        <a:lnTo>
                          <a:pt x="10573" y="28842"/>
                        </a:lnTo>
                        <a:cubicBezTo>
                          <a:pt x="14669" y="32938"/>
                          <a:pt x="14669" y="39701"/>
                          <a:pt x="10573" y="43796"/>
                        </a:cubicBezTo>
                        <a:lnTo>
                          <a:pt x="8287" y="46082"/>
                        </a:lnTo>
                        <a:lnTo>
                          <a:pt x="4286" y="42082"/>
                        </a:lnTo>
                        <a:lnTo>
                          <a:pt x="0" y="46368"/>
                        </a:lnTo>
                        <a:lnTo>
                          <a:pt x="19050" y="65418"/>
                        </a:lnTo>
                        <a:lnTo>
                          <a:pt x="23336" y="61132"/>
                        </a:lnTo>
                        <a:lnTo>
                          <a:pt x="19336" y="57131"/>
                        </a:lnTo>
                        <a:lnTo>
                          <a:pt x="21622" y="54845"/>
                        </a:lnTo>
                        <a:cubicBezTo>
                          <a:pt x="25718" y="50750"/>
                          <a:pt x="32481" y="50750"/>
                          <a:pt x="36576" y="5484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Google Shape;1600;p48">
                  <a:extLst>
                    <a:ext uri="{FF2B5EF4-FFF2-40B4-BE49-F238E27FC236}">
                      <a16:creationId xmlns:a16="http://schemas.microsoft.com/office/drawing/2014/main" id="{8B26A866-7958-16C7-839F-47E2FFEAEC7E}"/>
                    </a:ext>
                  </a:extLst>
                </p:cNvPr>
                <p:cNvGrpSpPr/>
                <p:nvPr/>
              </p:nvGrpSpPr>
              <p:grpSpPr>
                <a:xfrm>
                  <a:off x="9556578" y="1534618"/>
                  <a:ext cx="98773" cy="98921"/>
                  <a:chOff x="9556578" y="1534618"/>
                  <a:chExt cx="98773" cy="98921"/>
                </a:xfrm>
              </p:grpSpPr>
              <p:sp>
                <p:nvSpPr>
                  <p:cNvPr id="62" name="Google Shape;1601;p48">
                    <a:extLst>
                      <a:ext uri="{FF2B5EF4-FFF2-40B4-BE49-F238E27FC236}">
                        <a16:creationId xmlns:a16="http://schemas.microsoft.com/office/drawing/2014/main" id="{5874C53B-DAF3-EC0C-A7C2-617F01A478B6}"/>
                      </a:ext>
                    </a:extLst>
                  </p:cNvPr>
                  <p:cNvSpPr/>
                  <p:nvPr/>
                </p:nvSpPr>
                <p:spPr>
                  <a:xfrm>
                    <a:off x="9556578" y="1534618"/>
                    <a:ext cx="98773" cy="98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773" h="98921" extrusionOk="0">
                        <a:moveTo>
                          <a:pt x="40717" y="72440"/>
                        </a:moveTo>
                        <a:lnTo>
                          <a:pt x="72244" y="40912"/>
                        </a:lnTo>
                        <a:cubicBezTo>
                          <a:pt x="74149" y="39007"/>
                          <a:pt x="76721" y="38054"/>
                          <a:pt x="79388" y="38054"/>
                        </a:cubicBezTo>
                        <a:cubicBezTo>
                          <a:pt x="84341" y="38150"/>
                          <a:pt x="89389" y="36340"/>
                          <a:pt x="93199" y="32530"/>
                        </a:cubicBezTo>
                        <a:cubicBezTo>
                          <a:pt x="98247" y="27482"/>
                          <a:pt x="99866" y="20243"/>
                          <a:pt x="98057" y="13766"/>
                        </a:cubicBezTo>
                        <a:lnTo>
                          <a:pt x="88722" y="23100"/>
                        </a:lnTo>
                        <a:lnTo>
                          <a:pt x="78435" y="20338"/>
                        </a:lnTo>
                        <a:lnTo>
                          <a:pt x="75673" y="10051"/>
                        </a:lnTo>
                        <a:lnTo>
                          <a:pt x="85007" y="716"/>
                        </a:lnTo>
                        <a:cubicBezTo>
                          <a:pt x="78626" y="-1093"/>
                          <a:pt x="71482" y="526"/>
                          <a:pt x="66434" y="5574"/>
                        </a:cubicBezTo>
                        <a:cubicBezTo>
                          <a:pt x="62624" y="9384"/>
                          <a:pt x="60814" y="14432"/>
                          <a:pt x="60909" y="19385"/>
                        </a:cubicBezTo>
                        <a:cubicBezTo>
                          <a:pt x="60909" y="22052"/>
                          <a:pt x="59957" y="24624"/>
                          <a:pt x="58052" y="26529"/>
                        </a:cubicBezTo>
                        <a:lnTo>
                          <a:pt x="26524" y="58057"/>
                        </a:lnTo>
                        <a:cubicBezTo>
                          <a:pt x="24619" y="59962"/>
                          <a:pt x="22047" y="60914"/>
                          <a:pt x="19380" y="60914"/>
                        </a:cubicBezTo>
                        <a:cubicBezTo>
                          <a:pt x="14427" y="60819"/>
                          <a:pt x="9379" y="62629"/>
                          <a:pt x="5569" y="66439"/>
                        </a:cubicBezTo>
                        <a:cubicBezTo>
                          <a:pt x="-2146" y="74154"/>
                          <a:pt x="-1861" y="86918"/>
                          <a:pt x="6522" y="94252"/>
                        </a:cubicBezTo>
                        <a:cubicBezTo>
                          <a:pt x="13761" y="100634"/>
                          <a:pt x="24905" y="100443"/>
                          <a:pt x="32048" y="93871"/>
                        </a:cubicBezTo>
                        <a:cubicBezTo>
                          <a:pt x="36239" y="89966"/>
                          <a:pt x="38240" y="84632"/>
                          <a:pt x="38145" y="79393"/>
                        </a:cubicBezTo>
                        <a:cubicBezTo>
                          <a:pt x="38145" y="76821"/>
                          <a:pt x="39097" y="74249"/>
                          <a:pt x="41002" y="72440"/>
                        </a:cubicBezTo>
                        <a:close/>
                        <a:moveTo>
                          <a:pt x="16618" y="87965"/>
                        </a:moveTo>
                        <a:lnTo>
                          <a:pt x="10713" y="82060"/>
                        </a:lnTo>
                        <a:lnTo>
                          <a:pt x="12903" y="73964"/>
                        </a:lnTo>
                        <a:lnTo>
                          <a:pt x="21000" y="71773"/>
                        </a:lnTo>
                        <a:lnTo>
                          <a:pt x="26905" y="77678"/>
                        </a:lnTo>
                        <a:lnTo>
                          <a:pt x="24714" y="85775"/>
                        </a:lnTo>
                        <a:lnTo>
                          <a:pt x="16618" y="8796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" name="Google Shape;1602;p48">
                    <a:extLst>
                      <a:ext uri="{FF2B5EF4-FFF2-40B4-BE49-F238E27FC236}">
                        <a16:creationId xmlns:a16="http://schemas.microsoft.com/office/drawing/2014/main" id="{C2CD24F0-D239-58FC-4354-70B988469BF0}"/>
                      </a:ext>
                    </a:extLst>
                  </p:cNvPr>
                  <p:cNvSpPr/>
                  <p:nvPr/>
                </p:nvSpPr>
                <p:spPr>
                  <a:xfrm>
                    <a:off x="9597270" y="1577125"/>
                    <a:ext cx="15573" cy="15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73" h="15573" extrusionOk="0">
                        <a:moveTo>
                          <a:pt x="786" y="14883"/>
                        </a:moveTo>
                        <a:lnTo>
                          <a:pt x="786" y="14883"/>
                        </a:lnTo>
                        <a:cubicBezTo>
                          <a:pt x="-262" y="13835"/>
                          <a:pt x="-262" y="12025"/>
                          <a:pt x="786" y="10882"/>
                        </a:cubicBezTo>
                        <a:lnTo>
                          <a:pt x="10882" y="786"/>
                        </a:lnTo>
                        <a:cubicBezTo>
                          <a:pt x="11930" y="-262"/>
                          <a:pt x="13740" y="-262"/>
                          <a:pt x="14788" y="786"/>
                        </a:cubicBezTo>
                        <a:lnTo>
                          <a:pt x="14788" y="786"/>
                        </a:lnTo>
                        <a:cubicBezTo>
                          <a:pt x="15835" y="1834"/>
                          <a:pt x="15835" y="3643"/>
                          <a:pt x="14788" y="4691"/>
                        </a:cubicBezTo>
                        <a:lnTo>
                          <a:pt x="4691" y="14788"/>
                        </a:lnTo>
                        <a:cubicBezTo>
                          <a:pt x="3643" y="15835"/>
                          <a:pt x="1834" y="15835"/>
                          <a:pt x="690" y="1478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22067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33"/>
          <p:cNvSpPr txBox="1">
            <a:spLocks noGrp="1"/>
          </p:cNvSpPr>
          <p:nvPr>
            <p:ph type="title"/>
          </p:nvPr>
        </p:nvSpPr>
        <p:spPr>
          <a:xfrm>
            <a:off x="0" y="175272"/>
            <a:ext cx="9144000" cy="8795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Research Problem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88FB966-D31D-29C1-9B72-A8C7C4105C9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10322" y="1131049"/>
            <a:ext cx="8011898" cy="383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Manual Evaluation Issues</a:t>
            </a:r>
          </a:p>
          <a:p>
            <a:pPr marL="685800" lvl="1" indent="-22860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400"/>
              <a:t>Marking ICT answer sheets is time-consuming and prone to human error.</a:t>
            </a:r>
          </a:p>
          <a:p>
            <a:pPr marL="685800" lvl="1" indent="-22860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400"/>
              <a:t>Providing individual feedback to each student is difficult.</a:t>
            </a:r>
            <a:endParaRPr kumimoji="0" lang="en-US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Lack of Personalized Learning</a:t>
            </a:r>
          </a:p>
          <a:p>
            <a:pPr marL="685800" lvl="1" indent="-22860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400"/>
              <a:t>Students have different knowledge levels, but all receive the same teaching method.</a:t>
            </a:r>
          </a:p>
          <a:p>
            <a:pPr marL="685800" lvl="1" indent="-22860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400"/>
              <a:t>Weak areas (e.g., algorithms, databases, networking) are not identified early.</a:t>
            </a:r>
            <a:endParaRPr kumimoji="0" lang="en-US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Question Paper Preparation Challenges</a:t>
            </a:r>
          </a:p>
          <a:p>
            <a:pPr marL="685800" lvl="1" indent="-22860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400"/>
              <a:t>Teachers struggle to prepare balanced papers aligned with the </a:t>
            </a:r>
            <a:r>
              <a:rPr lang="en-US" sz="1400" b="1"/>
              <a:t>O/L ICT syllabus and cognitive levels.</a:t>
            </a:r>
            <a:endParaRPr kumimoji="0" lang="en-US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Limited Performance Analysis</a:t>
            </a:r>
          </a:p>
          <a:p>
            <a:pPr marL="685800" lvl="1" indent="-22860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400"/>
              <a:t>No intelligent system to analyze student performance trends and learning gaps.</a:t>
            </a:r>
            <a:endParaRPr kumimoji="0" lang="en-US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34"/>
          <p:cNvSpPr txBox="1">
            <a:spLocks noGrp="1"/>
          </p:cNvSpPr>
          <p:nvPr>
            <p:ph type="subTitle" idx="4"/>
          </p:nvPr>
        </p:nvSpPr>
        <p:spPr>
          <a:xfrm>
            <a:off x="4679164" y="1817200"/>
            <a:ext cx="3384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Sub Objective</a:t>
            </a:r>
            <a:endParaRPr sz="2400"/>
          </a:p>
        </p:txBody>
      </p:sp>
      <p:sp>
        <p:nvSpPr>
          <p:cNvPr id="1110" name="Google Shape;1110;p34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Research Objective</a:t>
            </a:r>
            <a:endParaRPr lang="en-GB" sz="3600"/>
          </a:p>
        </p:txBody>
      </p:sp>
      <p:sp>
        <p:nvSpPr>
          <p:cNvPr id="1113" name="Google Shape;1113;p34"/>
          <p:cNvSpPr txBox="1">
            <a:spLocks noGrp="1"/>
          </p:cNvSpPr>
          <p:nvPr>
            <p:ph type="subTitle" idx="3"/>
          </p:nvPr>
        </p:nvSpPr>
        <p:spPr>
          <a:xfrm>
            <a:off x="720000" y="1817200"/>
            <a:ext cx="3384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Main Objective</a:t>
            </a:r>
            <a:endParaRPr sz="2400"/>
          </a:p>
        </p:txBody>
      </p:sp>
      <p:grpSp>
        <p:nvGrpSpPr>
          <p:cNvPr id="1114" name="Google Shape;1114;p34"/>
          <p:cNvGrpSpPr/>
          <p:nvPr/>
        </p:nvGrpSpPr>
        <p:grpSpPr>
          <a:xfrm>
            <a:off x="7658533" y="701383"/>
            <a:ext cx="1187311" cy="624971"/>
            <a:chOff x="3859815" y="2867310"/>
            <a:chExt cx="1262157" cy="664368"/>
          </a:xfrm>
        </p:grpSpPr>
        <p:sp>
          <p:nvSpPr>
            <p:cNvPr id="1115" name="Google Shape;1115;p34"/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6" name="Google Shape;1116;p34"/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1117" name="Google Shape;1117;p34"/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1118" name="Google Shape;1118;p34"/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1119" name="Google Shape;1119;p34"/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0" name="Google Shape;1120;p34"/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1" name="Google Shape;1121;p34"/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1122" name="Google Shape;1122;p34"/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3" name="Google Shape;1123;p34"/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4" name="Google Shape;1124;p34"/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1125" name="Google Shape;1125;p34"/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6" name="Google Shape;1126;p34"/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127" name="Google Shape;1127;p34"/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34"/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34"/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70B628E2-3E9F-41D8-B668-E47FEFE12B9E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10509" y="2571750"/>
            <a:ext cx="3384300" cy="1131600"/>
          </a:xfrm>
        </p:spPr>
        <p:txBody>
          <a:bodyPr/>
          <a:lstStyle/>
          <a:p>
            <a:pPr marL="152400" indent="0"/>
            <a:r>
              <a:rPr lang="en-US" sz="1400"/>
              <a:t>To develop an </a:t>
            </a:r>
            <a:r>
              <a:rPr lang="en-US" sz="1400" b="1"/>
              <a:t>AI-powered Learning Management System</a:t>
            </a:r>
            <a:r>
              <a:rPr lang="en-US" sz="1400"/>
              <a:t> that improves teaching, assessment, and learning outcomes for </a:t>
            </a:r>
            <a:r>
              <a:rPr lang="en-US" sz="1400" b="1"/>
              <a:t>O/L ICT students</a:t>
            </a:r>
            <a:r>
              <a:rPr lang="en-US" sz="1400"/>
              <a:t>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32F933C-BF07-4DD3-B508-78A638D4EAB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216014" y="2390151"/>
            <a:ext cx="474985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automatically evaluate O/L ICT answer sheets and assign marks accurately.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provide </a:t>
            </a: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constructive feedback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based on student answers.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analyze student performance and identify weak ICT topics.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generate </a:t>
            </a: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personalized learning recommendations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aligned with the O/L ICT syllabus.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assist teachers in </a:t>
            </a: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automated question paper generation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based on syllabus topics and difficulty levels.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>
          <a:extLst>
            <a:ext uri="{FF2B5EF4-FFF2-40B4-BE49-F238E27FC236}">
              <a16:creationId xmlns:a16="http://schemas.microsoft.com/office/drawing/2014/main" id="{3CEB2793-B898-94BE-402F-601B7A26C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4">
            <a:extLst>
              <a:ext uri="{FF2B5EF4-FFF2-40B4-BE49-F238E27FC236}">
                <a16:creationId xmlns:a16="http://schemas.microsoft.com/office/drawing/2014/main" id="{6233AEAA-11ED-06FC-44CD-190C335557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4628" y="321197"/>
            <a:ext cx="6848215" cy="11315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/>
              <a:t>Design Excellence of the Overall Solution</a:t>
            </a:r>
          </a:p>
        </p:txBody>
      </p:sp>
      <p:grpSp>
        <p:nvGrpSpPr>
          <p:cNvPr id="1114" name="Google Shape;1114;p34">
            <a:extLst>
              <a:ext uri="{FF2B5EF4-FFF2-40B4-BE49-F238E27FC236}">
                <a16:creationId xmlns:a16="http://schemas.microsoft.com/office/drawing/2014/main" id="{B6CCC68E-99BC-FA78-67EB-18A3B8DF565C}"/>
              </a:ext>
            </a:extLst>
          </p:cNvPr>
          <p:cNvGrpSpPr/>
          <p:nvPr/>
        </p:nvGrpSpPr>
        <p:grpSpPr>
          <a:xfrm>
            <a:off x="7658533" y="701383"/>
            <a:ext cx="1187311" cy="624971"/>
            <a:chOff x="3859815" y="2867310"/>
            <a:chExt cx="1262157" cy="664368"/>
          </a:xfrm>
        </p:grpSpPr>
        <p:sp>
          <p:nvSpPr>
            <p:cNvPr id="1115" name="Google Shape;1115;p34">
              <a:extLst>
                <a:ext uri="{FF2B5EF4-FFF2-40B4-BE49-F238E27FC236}">
                  <a16:creationId xmlns:a16="http://schemas.microsoft.com/office/drawing/2014/main" id="{D875BA38-22C6-150D-270D-A4EC510F33CE}"/>
                </a:ext>
              </a:extLst>
            </p:cNvPr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6" name="Google Shape;1116;p34">
              <a:extLst>
                <a:ext uri="{FF2B5EF4-FFF2-40B4-BE49-F238E27FC236}">
                  <a16:creationId xmlns:a16="http://schemas.microsoft.com/office/drawing/2014/main" id="{2A9B9577-D34D-11CF-6264-EB5C6832991B}"/>
                </a:ext>
              </a:extLst>
            </p:cNvPr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1117" name="Google Shape;1117;p34">
                <a:extLst>
                  <a:ext uri="{FF2B5EF4-FFF2-40B4-BE49-F238E27FC236}">
                    <a16:creationId xmlns:a16="http://schemas.microsoft.com/office/drawing/2014/main" id="{EEB8BF32-E66E-E350-E3D7-BE3CCE26A8DF}"/>
                  </a:ext>
                </a:extLst>
              </p:cNvPr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1118" name="Google Shape;1118;p34">
                  <a:extLst>
                    <a:ext uri="{FF2B5EF4-FFF2-40B4-BE49-F238E27FC236}">
                      <a16:creationId xmlns:a16="http://schemas.microsoft.com/office/drawing/2014/main" id="{91A3D21D-FA86-603C-F481-4D600B43EDC6}"/>
                    </a:ext>
                  </a:extLst>
                </p:cNvPr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1119" name="Google Shape;1119;p34">
                    <a:extLst>
                      <a:ext uri="{FF2B5EF4-FFF2-40B4-BE49-F238E27FC236}">
                        <a16:creationId xmlns:a16="http://schemas.microsoft.com/office/drawing/2014/main" id="{0B1BB313-38E0-CC7F-DE31-BAD698059EFB}"/>
                      </a:ext>
                    </a:extLst>
                  </p:cNvPr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0" name="Google Shape;1120;p34">
                    <a:extLst>
                      <a:ext uri="{FF2B5EF4-FFF2-40B4-BE49-F238E27FC236}">
                        <a16:creationId xmlns:a16="http://schemas.microsoft.com/office/drawing/2014/main" id="{1FCF7201-636A-A8CA-9108-5BFAACCCFCC0}"/>
                      </a:ext>
                    </a:extLst>
                  </p:cNvPr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1" name="Google Shape;1121;p34">
                  <a:extLst>
                    <a:ext uri="{FF2B5EF4-FFF2-40B4-BE49-F238E27FC236}">
                      <a16:creationId xmlns:a16="http://schemas.microsoft.com/office/drawing/2014/main" id="{E90B58CF-12D1-F371-263D-34EEE67121FC}"/>
                    </a:ext>
                  </a:extLst>
                </p:cNvPr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1122" name="Google Shape;1122;p34">
                    <a:extLst>
                      <a:ext uri="{FF2B5EF4-FFF2-40B4-BE49-F238E27FC236}">
                        <a16:creationId xmlns:a16="http://schemas.microsoft.com/office/drawing/2014/main" id="{1AAA318C-86E4-4AA7-049C-CC591D31F470}"/>
                      </a:ext>
                    </a:extLst>
                  </p:cNvPr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3" name="Google Shape;1123;p34">
                    <a:extLst>
                      <a:ext uri="{FF2B5EF4-FFF2-40B4-BE49-F238E27FC236}">
                        <a16:creationId xmlns:a16="http://schemas.microsoft.com/office/drawing/2014/main" id="{94A496FE-22D6-1413-F27C-69FE499B15EC}"/>
                      </a:ext>
                    </a:extLst>
                  </p:cNvPr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4" name="Google Shape;1124;p34">
                  <a:extLst>
                    <a:ext uri="{FF2B5EF4-FFF2-40B4-BE49-F238E27FC236}">
                      <a16:creationId xmlns:a16="http://schemas.microsoft.com/office/drawing/2014/main" id="{12F0D4FE-F356-6DB0-D9E3-FB540AFA38D0}"/>
                    </a:ext>
                  </a:extLst>
                </p:cNvPr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1125" name="Google Shape;1125;p34">
                    <a:extLst>
                      <a:ext uri="{FF2B5EF4-FFF2-40B4-BE49-F238E27FC236}">
                        <a16:creationId xmlns:a16="http://schemas.microsoft.com/office/drawing/2014/main" id="{D8ABFFF7-2CD4-0009-224F-1439622D4AD5}"/>
                      </a:ext>
                    </a:extLst>
                  </p:cNvPr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6" name="Google Shape;1126;p34">
                    <a:extLst>
                      <a:ext uri="{FF2B5EF4-FFF2-40B4-BE49-F238E27FC236}">
                        <a16:creationId xmlns:a16="http://schemas.microsoft.com/office/drawing/2014/main" id="{4597ACC4-7F13-0E5C-EA6F-36E4D675310C}"/>
                      </a:ext>
                    </a:extLst>
                  </p:cNvPr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127" name="Google Shape;1127;p34">
                <a:extLst>
                  <a:ext uri="{FF2B5EF4-FFF2-40B4-BE49-F238E27FC236}">
                    <a16:creationId xmlns:a16="http://schemas.microsoft.com/office/drawing/2014/main" id="{02F49E33-2F12-F5F1-02F6-26D89CCB396C}"/>
                  </a:ext>
                </a:extLst>
              </p:cNvPr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34">
                <a:extLst>
                  <a:ext uri="{FF2B5EF4-FFF2-40B4-BE49-F238E27FC236}">
                    <a16:creationId xmlns:a16="http://schemas.microsoft.com/office/drawing/2014/main" id="{82421576-38FF-071C-7510-31FE1DDCA329}"/>
                  </a:ext>
                </a:extLst>
              </p:cNvPr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34">
                <a:extLst>
                  <a:ext uri="{FF2B5EF4-FFF2-40B4-BE49-F238E27FC236}">
                    <a16:creationId xmlns:a16="http://schemas.microsoft.com/office/drawing/2014/main" id="{CCE698DB-7955-87A4-F36D-68EFB499F66D}"/>
                  </a:ext>
                </a:extLst>
              </p:cNvPr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ABD30F6-F8AE-49FE-795A-91D421CD71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646010"/>
              </p:ext>
            </p:extLst>
          </p:nvPr>
        </p:nvGraphicFramePr>
        <p:xfrm>
          <a:off x="824300" y="1809115"/>
          <a:ext cx="7718424" cy="2560320"/>
        </p:xfrm>
        <a:graphic>
          <a:graphicData uri="http://schemas.openxmlformats.org/drawingml/2006/table">
            <a:tbl>
              <a:tblPr/>
              <a:tblGrid>
                <a:gridCol w="2572808">
                  <a:extLst>
                    <a:ext uri="{9D8B030D-6E8A-4147-A177-3AD203B41FA5}">
                      <a16:colId xmlns:a16="http://schemas.microsoft.com/office/drawing/2014/main" val="1421129168"/>
                    </a:ext>
                  </a:extLst>
                </a:gridCol>
                <a:gridCol w="2572808">
                  <a:extLst>
                    <a:ext uri="{9D8B030D-6E8A-4147-A177-3AD203B41FA5}">
                      <a16:colId xmlns:a16="http://schemas.microsoft.com/office/drawing/2014/main" val="4001880618"/>
                    </a:ext>
                  </a:extLst>
                </a:gridCol>
                <a:gridCol w="2572808">
                  <a:extLst>
                    <a:ext uri="{9D8B030D-6E8A-4147-A177-3AD203B41FA5}">
                      <a16:colId xmlns:a16="http://schemas.microsoft.com/office/drawing/2014/main" val="19505737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Design Principle</a:t>
                      </a:r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Implementation</a:t>
                      </a:r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Impact</a:t>
                      </a:r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471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Modular Architecture</a:t>
                      </a:r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4 independent components with REST APIs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Easy maintenance, parallel development, scalability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5569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Complete Automation Loop</a:t>
                      </a:r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Question Generation → Grading → Analysis → Personalized Learning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End-to-end teacher-student feedback automation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0727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AI-Powered Intelligence</a:t>
                      </a:r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Advanced ML models (Qwen2-VL, BERT, GNN/BKT)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Accurate automation, reduced workload, smart insights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623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Multi-Platform Design</a:t>
                      </a:r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Web for teachers, Mobile for students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Role-based access, flexible usage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627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Unified Data System</a:t>
                      </a:r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Centralized Firebase database, shared APIs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Seamless integration, real-time data consistency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6600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69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>
          <a:extLst>
            <a:ext uri="{FF2B5EF4-FFF2-40B4-BE49-F238E27FC236}">
              <a16:creationId xmlns:a16="http://schemas.microsoft.com/office/drawing/2014/main" id="{66D601A8-6ACC-63FD-196B-0E0E9A580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33">
            <a:extLst>
              <a:ext uri="{FF2B5EF4-FFF2-40B4-BE49-F238E27FC236}">
                <a16:creationId xmlns:a16="http://schemas.microsoft.com/office/drawing/2014/main" id="{A02CC9A7-5BD3-D672-A7DB-954C0D36E5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1661" y="273268"/>
            <a:ext cx="7040677" cy="7498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Overall System Architecture Diagram</a:t>
            </a:r>
            <a:endParaRPr sz="2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B185F3-BA0D-E0E9-84B7-5B65881C0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2926" y="1916215"/>
            <a:ext cx="5116200" cy="2070900"/>
          </a:xfrm>
        </p:spPr>
        <p:txBody>
          <a:bodyPr/>
          <a:lstStyle/>
          <a:p>
            <a:pPr marL="15240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A0DBE-EC95-061C-0471-19615527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289"/>
          <a:stretch>
            <a:fillRect/>
          </a:stretch>
        </p:blipFill>
        <p:spPr>
          <a:xfrm>
            <a:off x="946643" y="1023133"/>
            <a:ext cx="7517414" cy="355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5566AC26-6F59-F006-F2DB-48808C105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2">
            <a:extLst>
              <a:ext uri="{FF2B5EF4-FFF2-40B4-BE49-F238E27FC236}">
                <a16:creationId xmlns:a16="http://schemas.microsoft.com/office/drawing/2014/main" id="{E6492E9B-62EA-B2BF-612E-97BABD4C629E}"/>
              </a:ext>
            </a:extLst>
          </p:cNvPr>
          <p:cNvSpPr/>
          <p:nvPr/>
        </p:nvSpPr>
        <p:spPr>
          <a:xfrm rot="-7219687" flipH="1">
            <a:off x="-1095655" y="408466"/>
            <a:ext cx="5219277" cy="4707906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2">
            <a:extLst>
              <a:ext uri="{FF2B5EF4-FFF2-40B4-BE49-F238E27FC236}">
                <a16:creationId xmlns:a16="http://schemas.microsoft.com/office/drawing/2014/main" id="{F9C50220-5966-87FF-5453-17D82E850E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3717" y="2213165"/>
            <a:ext cx="5224041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000">
                <a:latin typeface="Daytona"/>
              </a:rPr>
              <a:t>PATHIRAJA P.U.M</a:t>
            </a:r>
            <a:endParaRPr lang="en-US" sz="4000">
              <a:latin typeface="Daytona"/>
            </a:endParaRPr>
          </a:p>
        </p:txBody>
      </p:sp>
      <p:sp>
        <p:nvSpPr>
          <p:cNvPr id="1020" name="Google Shape;1020;p32">
            <a:extLst>
              <a:ext uri="{FF2B5EF4-FFF2-40B4-BE49-F238E27FC236}">
                <a16:creationId xmlns:a16="http://schemas.microsoft.com/office/drawing/2014/main" id="{3352EEA6-8025-5749-87B7-6E38A1F4C20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2802977" y="1494261"/>
            <a:ext cx="3185522" cy="7535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aytona"/>
              </a:rPr>
              <a:t>IT22243362</a:t>
            </a:r>
          </a:p>
        </p:txBody>
      </p:sp>
      <p:grpSp>
        <p:nvGrpSpPr>
          <p:cNvPr id="1093" name="Google Shape;1093;p32">
            <a:extLst>
              <a:ext uri="{FF2B5EF4-FFF2-40B4-BE49-F238E27FC236}">
                <a16:creationId xmlns:a16="http://schemas.microsoft.com/office/drawing/2014/main" id="{CA24799A-863E-08BA-2380-26B9280E8983}"/>
              </a:ext>
            </a:extLst>
          </p:cNvPr>
          <p:cNvGrpSpPr/>
          <p:nvPr/>
        </p:nvGrpSpPr>
        <p:grpSpPr>
          <a:xfrm>
            <a:off x="254436" y="3695349"/>
            <a:ext cx="917374" cy="683570"/>
            <a:chOff x="1914620" y="1930431"/>
            <a:chExt cx="572929" cy="426911"/>
          </a:xfrm>
        </p:grpSpPr>
        <p:grpSp>
          <p:nvGrpSpPr>
            <p:cNvPr id="1094" name="Google Shape;1094;p32">
              <a:extLst>
                <a:ext uri="{FF2B5EF4-FFF2-40B4-BE49-F238E27FC236}">
                  <a16:creationId xmlns:a16="http://schemas.microsoft.com/office/drawing/2014/main" id="{8F074B14-362F-7054-C233-228601872827}"/>
                </a:ext>
              </a:extLst>
            </p:cNvPr>
            <p:cNvGrpSpPr/>
            <p:nvPr/>
          </p:nvGrpSpPr>
          <p:grpSpPr>
            <a:xfrm>
              <a:off x="1914620" y="1930431"/>
              <a:ext cx="572929" cy="426911"/>
              <a:chOff x="1914620" y="1930431"/>
              <a:chExt cx="572929" cy="426911"/>
            </a:xfrm>
          </p:grpSpPr>
          <p:sp>
            <p:nvSpPr>
              <p:cNvPr id="1095" name="Google Shape;1095;p32">
                <a:extLst>
                  <a:ext uri="{FF2B5EF4-FFF2-40B4-BE49-F238E27FC236}">
                    <a16:creationId xmlns:a16="http://schemas.microsoft.com/office/drawing/2014/main" id="{62E36394-D684-BFA5-A0D4-17ACB0F6162E}"/>
                  </a:ext>
                </a:extLst>
              </p:cNvPr>
              <p:cNvSpPr/>
              <p:nvPr/>
            </p:nvSpPr>
            <p:spPr>
              <a:xfrm>
                <a:off x="2042160" y="1930431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620"/>
                    </a:moveTo>
                    <a:lnTo>
                      <a:pt x="173355" y="41910"/>
                    </a:lnTo>
                    <a:cubicBezTo>
                      <a:pt x="178308" y="46863"/>
                      <a:pt x="185071" y="49721"/>
                      <a:pt x="192119" y="49721"/>
                    </a:cubicBezTo>
                    <a:lnTo>
                      <a:pt x="418910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10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32">
                <a:extLst>
                  <a:ext uri="{FF2B5EF4-FFF2-40B4-BE49-F238E27FC236}">
                    <a16:creationId xmlns:a16="http://schemas.microsoft.com/office/drawing/2014/main" id="{31A773C4-6B97-2EB3-87DA-20914062C0FE}"/>
                  </a:ext>
                </a:extLst>
              </p:cNvPr>
              <p:cNvSpPr/>
              <p:nvPr/>
            </p:nvSpPr>
            <p:spPr>
              <a:xfrm>
                <a:off x="1978342" y="1994058"/>
                <a:ext cx="445389" cy="299465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5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6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6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p32">
                <a:extLst>
                  <a:ext uri="{FF2B5EF4-FFF2-40B4-BE49-F238E27FC236}">
                    <a16:creationId xmlns:a16="http://schemas.microsoft.com/office/drawing/2014/main" id="{6D332854-E3D9-C31C-A9F8-613251235A88}"/>
                  </a:ext>
                </a:extLst>
              </p:cNvPr>
              <p:cNvSpPr/>
              <p:nvPr/>
            </p:nvSpPr>
            <p:spPr>
              <a:xfrm>
                <a:off x="1914620" y="2057876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8" name="Google Shape;1098;p32">
              <a:extLst>
                <a:ext uri="{FF2B5EF4-FFF2-40B4-BE49-F238E27FC236}">
                  <a16:creationId xmlns:a16="http://schemas.microsoft.com/office/drawing/2014/main" id="{8DDEC859-1183-70E6-046A-8C0E08193681}"/>
                </a:ext>
              </a:extLst>
            </p:cNvPr>
            <p:cNvSpPr/>
            <p:nvPr/>
          </p:nvSpPr>
          <p:spPr>
            <a:xfrm>
              <a:off x="2024157" y="2180272"/>
              <a:ext cx="222980" cy="101917"/>
            </a:xfrm>
            <a:custGeom>
              <a:avLst/>
              <a:gdLst/>
              <a:ahLst/>
              <a:cxnLst/>
              <a:rect l="l" t="t" r="r" b="b"/>
              <a:pathLst>
                <a:path w="222980" h="101917" extrusionOk="0">
                  <a:moveTo>
                    <a:pt x="25051" y="45529"/>
                  </a:moveTo>
                  <a:lnTo>
                    <a:pt x="0" y="45529"/>
                  </a:lnTo>
                  <a:lnTo>
                    <a:pt x="0" y="56388"/>
                  </a:lnTo>
                  <a:lnTo>
                    <a:pt x="25051" y="56388"/>
                  </a:lnTo>
                  <a:lnTo>
                    <a:pt x="25051" y="45529"/>
                  </a:lnTo>
                  <a:close/>
                  <a:moveTo>
                    <a:pt x="115538" y="79153"/>
                  </a:moveTo>
                  <a:lnTo>
                    <a:pt x="184023" y="79153"/>
                  </a:lnTo>
                  <a:lnTo>
                    <a:pt x="184023" y="68294"/>
                  </a:lnTo>
                  <a:lnTo>
                    <a:pt x="115538" y="68294"/>
                  </a:lnTo>
                  <a:lnTo>
                    <a:pt x="115538" y="79153"/>
                  </a:lnTo>
                  <a:close/>
                  <a:moveTo>
                    <a:pt x="32766" y="56388"/>
                  </a:moveTo>
                  <a:lnTo>
                    <a:pt x="129730" y="56388"/>
                  </a:lnTo>
                  <a:lnTo>
                    <a:pt x="129730" y="45529"/>
                  </a:lnTo>
                  <a:lnTo>
                    <a:pt x="32766" y="45529"/>
                  </a:lnTo>
                  <a:lnTo>
                    <a:pt x="32766" y="56388"/>
                  </a:lnTo>
                  <a:close/>
                  <a:moveTo>
                    <a:pt x="184023" y="0"/>
                  </a:moveTo>
                  <a:lnTo>
                    <a:pt x="23908" y="0"/>
                  </a:lnTo>
                  <a:lnTo>
                    <a:pt x="23908" y="10858"/>
                  </a:lnTo>
                  <a:lnTo>
                    <a:pt x="184023" y="10858"/>
                  </a:lnTo>
                  <a:lnTo>
                    <a:pt x="184023" y="0"/>
                  </a:lnTo>
                  <a:close/>
                  <a:moveTo>
                    <a:pt x="47815" y="22765"/>
                  </a:moveTo>
                  <a:lnTo>
                    <a:pt x="0" y="22765"/>
                  </a:lnTo>
                  <a:lnTo>
                    <a:pt x="0" y="33623"/>
                  </a:lnTo>
                  <a:lnTo>
                    <a:pt x="47815" y="33623"/>
                  </a:lnTo>
                  <a:lnTo>
                    <a:pt x="47815" y="22765"/>
                  </a:lnTo>
                  <a:close/>
                  <a:moveTo>
                    <a:pt x="102584" y="68294"/>
                  </a:moveTo>
                  <a:lnTo>
                    <a:pt x="0" y="68294"/>
                  </a:lnTo>
                  <a:lnTo>
                    <a:pt x="0" y="79153"/>
                  </a:lnTo>
                  <a:lnTo>
                    <a:pt x="102584" y="79153"/>
                  </a:lnTo>
                  <a:lnTo>
                    <a:pt x="102584" y="68294"/>
                  </a:lnTo>
                  <a:close/>
                  <a:moveTo>
                    <a:pt x="146875" y="101918"/>
                  </a:moveTo>
                  <a:lnTo>
                    <a:pt x="195644" y="101918"/>
                  </a:lnTo>
                  <a:lnTo>
                    <a:pt x="195644" y="91059"/>
                  </a:lnTo>
                  <a:lnTo>
                    <a:pt x="146875" y="91059"/>
                  </a:lnTo>
                  <a:lnTo>
                    <a:pt x="146875" y="101918"/>
                  </a:lnTo>
                  <a:close/>
                  <a:moveTo>
                    <a:pt x="0" y="101918"/>
                  </a:moveTo>
                  <a:lnTo>
                    <a:pt x="62198" y="101918"/>
                  </a:lnTo>
                  <a:lnTo>
                    <a:pt x="62198" y="91059"/>
                  </a:lnTo>
                  <a:lnTo>
                    <a:pt x="0" y="91059"/>
                  </a:lnTo>
                  <a:lnTo>
                    <a:pt x="0" y="101918"/>
                  </a:lnTo>
                  <a:close/>
                  <a:moveTo>
                    <a:pt x="60769" y="33623"/>
                  </a:moveTo>
                  <a:lnTo>
                    <a:pt x="222980" y="33623"/>
                  </a:lnTo>
                  <a:lnTo>
                    <a:pt x="222980" y="22765"/>
                  </a:lnTo>
                  <a:lnTo>
                    <a:pt x="60769" y="22765"/>
                  </a:lnTo>
                  <a:lnTo>
                    <a:pt x="60769" y="33623"/>
                  </a:lnTo>
                  <a:close/>
                  <a:moveTo>
                    <a:pt x="190500" y="0"/>
                  </a:moveTo>
                  <a:lnTo>
                    <a:pt x="190500" y="10858"/>
                  </a:lnTo>
                  <a:lnTo>
                    <a:pt x="222980" y="10858"/>
                  </a:lnTo>
                  <a:lnTo>
                    <a:pt x="222980" y="0"/>
                  </a:lnTo>
                  <a:lnTo>
                    <a:pt x="190500" y="0"/>
                  </a:lnTo>
                  <a:close/>
                  <a:moveTo>
                    <a:pt x="137350" y="56388"/>
                  </a:moveTo>
                  <a:lnTo>
                    <a:pt x="222980" y="56388"/>
                  </a:lnTo>
                  <a:lnTo>
                    <a:pt x="222980" y="45529"/>
                  </a:lnTo>
                  <a:lnTo>
                    <a:pt x="137350" y="45529"/>
                  </a:lnTo>
                  <a:lnTo>
                    <a:pt x="137350" y="56388"/>
                  </a:lnTo>
                  <a:close/>
                  <a:moveTo>
                    <a:pt x="196882" y="79153"/>
                  </a:moveTo>
                  <a:lnTo>
                    <a:pt x="222885" y="79153"/>
                  </a:lnTo>
                  <a:lnTo>
                    <a:pt x="222885" y="68294"/>
                  </a:lnTo>
                  <a:lnTo>
                    <a:pt x="196882" y="68294"/>
                  </a:lnTo>
                  <a:lnTo>
                    <a:pt x="196882" y="79153"/>
                  </a:lnTo>
                  <a:close/>
                  <a:moveTo>
                    <a:pt x="75057" y="101918"/>
                  </a:moveTo>
                  <a:lnTo>
                    <a:pt x="139065" y="101918"/>
                  </a:lnTo>
                  <a:lnTo>
                    <a:pt x="139065" y="91059"/>
                  </a:lnTo>
                  <a:lnTo>
                    <a:pt x="75057" y="91059"/>
                  </a:lnTo>
                  <a:lnTo>
                    <a:pt x="75057" y="1019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1019;p32">
            <a:extLst>
              <a:ext uri="{FF2B5EF4-FFF2-40B4-BE49-F238E27FC236}">
                <a16:creationId xmlns:a16="http://schemas.microsoft.com/office/drawing/2014/main" id="{5C80F2C5-349E-E838-54EB-A6D8E74F1D39}"/>
              </a:ext>
            </a:extLst>
          </p:cNvPr>
          <p:cNvSpPr txBox="1">
            <a:spLocks/>
          </p:cNvSpPr>
          <p:nvPr/>
        </p:nvSpPr>
        <p:spPr>
          <a:xfrm>
            <a:off x="2704176" y="2826487"/>
            <a:ext cx="3666887" cy="526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4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-US" sz="1800">
                <a:latin typeface="Daytona"/>
              </a:rPr>
              <a:t>OCR Module and AI Grading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E941BF-64DF-EB0F-AF90-5C3C41C15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883" y="163551"/>
            <a:ext cx="1422416" cy="1705146"/>
          </a:xfrm>
          <a:prstGeom prst="rect">
            <a:avLst/>
          </a:prstGeom>
        </p:spPr>
      </p:pic>
      <p:sp>
        <p:nvSpPr>
          <p:cNvPr id="3" name="Google Shape;949;p30">
            <a:extLst>
              <a:ext uri="{FF2B5EF4-FFF2-40B4-BE49-F238E27FC236}">
                <a16:creationId xmlns:a16="http://schemas.microsoft.com/office/drawing/2014/main" id="{62C21813-D83E-EEE8-0806-DC8A1BFBBC30}"/>
              </a:ext>
            </a:extLst>
          </p:cNvPr>
          <p:cNvSpPr txBox="1">
            <a:spLocks/>
          </p:cNvSpPr>
          <p:nvPr/>
        </p:nvSpPr>
        <p:spPr>
          <a:xfrm>
            <a:off x="0" y="3562497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b="0">
                <a:latin typeface="Daytona" panose="020B0604030500040204" pitchFamily="34" charset="0"/>
              </a:rPr>
              <a:t>BSc. (Hons) in Information Technology Specialization in Information Technology </a:t>
            </a:r>
          </a:p>
        </p:txBody>
      </p:sp>
      <p:sp>
        <p:nvSpPr>
          <p:cNvPr id="5" name="Google Shape;949;p30">
            <a:extLst>
              <a:ext uri="{FF2B5EF4-FFF2-40B4-BE49-F238E27FC236}">
                <a16:creationId xmlns:a16="http://schemas.microsoft.com/office/drawing/2014/main" id="{201162CF-069A-70EC-D5FC-9EE8B2734A09}"/>
              </a:ext>
            </a:extLst>
          </p:cNvPr>
          <p:cNvSpPr txBox="1">
            <a:spLocks/>
          </p:cNvSpPr>
          <p:nvPr/>
        </p:nvSpPr>
        <p:spPr>
          <a:xfrm>
            <a:off x="0" y="4845938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IT22243363 | </a:t>
            </a:r>
            <a:r>
              <a:rPr lang="en-US" sz="1200" err="1">
                <a:latin typeface="Arial"/>
              </a:rPr>
              <a:t>Pathiraja</a:t>
            </a:r>
            <a:r>
              <a:rPr lang="en-US" sz="1200">
                <a:latin typeface="Arial"/>
              </a:rPr>
              <a:t> P.U.M  | 25-26J-162</a:t>
            </a:r>
          </a:p>
        </p:txBody>
      </p:sp>
    </p:spTree>
    <p:extLst>
      <p:ext uri="{BB962C8B-B14F-4D97-AF65-F5344CB8AC3E}">
        <p14:creationId xmlns:p14="http://schemas.microsoft.com/office/powerpoint/2010/main" val="3618621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>
          <a:extLst>
            <a:ext uri="{FF2B5EF4-FFF2-40B4-BE49-F238E27FC236}">
              <a16:creationId xmlns:a16="http://schemas.microsoft.com/office/drawing/2014/main" id="{EF318CBC-CBF4-32AB-CD5E-F2D137FDC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4">
            <a:extLst>
              <a:ext uri="{FF2B5EF4-FFF2-40B4-BE49-F238E27FC236}">
                <a16:creationId xmlns:a16="http://schemas.microsoft.com/office/drawing/2014/main" id="{74AAA8E8-EEF5-884D-9721-A94EB6BB37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08053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latin typeface="Daytona" panose="020B0604030500040204" pitchFamily="34" charset="0"/>
              </a:rPr>
              <a:t>How The Solution Will Address the Sub-Problem</a:t>
            </a:r>
            <a:endParaRPr sz="2400" u="sng">
              <a:latin typeface="Daytona" panose="020B0604030500040204" pitchFamily="34" charset="0"/>
            </a:endParaRPr>
          </a:p>
        </p:txBody>
      </p:sp>
      <p:grpSp>
        <p:nvGrpSpPr>
          <p:cNvPr id="1114" name="Google Shape;1114;p34">
            <a:extLst>
              <a:ext uri="{FF2B5EF4-FFF2-40B4-BE49-F238E27FC236}">
                <a16:creationId xmlns:a16="http://schemas.microsoft.com/office/drawing/2014/main" id="{3A6B6166-B54B-8C73-C267-785F25DD56C6}"/>
              </a:ext>
            </a:extLst>
          </p:cNvPr>
          <p:cNvGrpSpPr/>
          <p:nvPr/>
        </p:nvGrpSpPr>
        <p:grpSpPr>
          <a:xfrm>
            <a:off x="7218267" y="190461"/>
            <a:ext cx="1187311" cy="624971"/>
            <a:chOff x="3859815" y="2867310"/>
            <a:chExt cx="1262157" cy="664368"/>
          </a:xfrm>
        </p:grpSpPr>
        <p:sp>
          <p:nvSpPr>
            <p:cNvPr id="1115" name="Google Shape;1115;p34">
              <a:extLst>
                <a:ext uri="{FF2B5EF4-FFF2-40B4-BE49-F238E27FC236}">
                  <a16:creationId xmlns:a16="http://schemas.microsoft.com/office/drawing/2014/main" id="{E5F1A8BF-D830-DB69-424E-54EDAAA5A256}"/>
                </a:ext>
              </a:extLst>
            </p:cNvPr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6" name="Google Shape;1116;p34">
              <a:extLst>
                <a:ext uri="{FF2B5EF4-FFF2-40B4-BE49-F238E27FC236}">
                  <a16:creationId xmlns:a16="http://schemas.microsoft.com/office/drawing/2014/main" id="{2F825162-B0BD-2193-D18C-FF2FB8D9E07C}"/>
                </a:ext>
              </a:extLst>
            </p:cNvPr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1117" name="Google Shape;1117;p34">
                <a:extLst>
                  <a:ext uri="{FF2B5EF4-FFF2-40B4-BE49-F238E27FC236}">
                    <a16:creationId xmlns:a16="http://schemas.microsoft.com/office/drawing/2014/main" id="{5B9A5A92-FB8C-B655-FCA3-2D7A54A906B9}"/>
                  </a:ext>
                </a:extLst>
              </p:cNvPr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1118" name="Google Shape;1118;p34">
                  <a:extLst>
                    <a:ext uri="{FF2B5EF4-FFF2-40B4-BE49-F238E27FC236}">
                      <a16:creationId xmlns:a16="http://schemas.microsoft.com/office/drawing/2014/main" id="{E231BE81-11C3-FE75-6F6C-EE4F6883DC84}"/>
                    </a:ext>
                  </a:extLst>
                </p:cNvPr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1119" name="Google Shape;1119;p34">
                    <a:extLst>
                      <a:ext uri="{FF2B5EF4-FFF2-40B4-BE49-F238E27FC236}">
                        <a16:creationId xmlns:a16="http://schemas.microsoft.com/office/drawing/2014/main" id="{484D1ADB-791D-9A16-A86E-36BFA630ECC5}"/>
                      </a:ext>
                    </a:extLst>
                  </p:cNvPr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0" name="Google Shape;1120;p34">
                    <a:extLst>
                      <a:ext uri="{FF2B5EF4-FFF2-40B4-BE49-F238E27FC236}">
                        <a16:creationId xmlns:a16="http://schemas.microsoft.com/office/drawing/2014/main" id="{9259F2C6-ADDA-95EF-BB11-D0EB067D8781}"/>
                      </a:ext>
                    </a:extLst>
                  </p:cNvPr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1" name="Google Shape;1121;p34">
                  <a:extLst>
                    <a:ext uri="{FF2B5EF4-FFF2-40B4-BE49-F238E27FC236}">
                      <a16:creationId xmlns:a16="http://schemas.microsoft.com/office/drawing/2014/main" id="{CD6E2C2E-B032-4C3C-EF37-589F8A242E7A}"/>
                    </a:ext>
                  </a:extLst>
                </p:cNvPr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1122" name="Google Shape;1122;p34">
                    <a:extLst>
                      <a:ext uri="{FF2B5EF4-FFF2-40B4-BE49-F238E27FC236}">
                        <a16:creationId xmlns:a16="http://schemas.microsoft.com/office/drawing/2014/main" id="{05E4BBA1-BBF6-B54E-7E43-F9B46466FFF5}"/>
                      </a:ext>
                    </a:extLst>
                  </p:cNvPr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3" name="Google Shape;1123;p34">
                    <a:extLst>
                      <a:ext uri="{FF2B5EF4-FFF2-40B4-BE49-F238E27FC236}">
                        <a16:creationId xmlns:a16="http://schemas.microsoft.com/office/drawing/2014/main" id="{B7CB2FDF-D3DA-286A-A215-0AB26408BB66}"/>
                      </a:ext>
                    </a:extLst>
                  </p:cNvPr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4" name="Google Shape;1124;p34">
                  <a:extLst>
                    <a:ext uri="{FF2B5EF4-FFF2-40B4-BE49-F238E27FC236}">
                      <a16:creationId xmlns:a16="http://schemas.microsoft.com/office/drawing/2014/main" id="{EA7AE985-198A-8E6C-82E0-459BE4DA1572}"/>
                    </a:ext>
                  </a:extLst>
                </p:cNvPr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1125" name="Google Shape;1125;p34">
                    <a:extLst>
                      <a:ext uri="{FF2B5EF4-FFF2-40B4-BE49-F238E27FC236}">
                        <a16:creationId xmlns:a16="http://schemas.microsoft.com/office/drawing/2014/main" id="{9ADAFADF-5CE5-CFB7-B9B1-E75327732057}"/>
                      </a:ext>
                    </a:extLst>
                  </p:cNvPr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6" name="Google Shape;1126;p34">
                    <a:extLst>
                      <a:ext uri="{FF2B5EF4-FFF2-40B4-BE49-F238E27FC236}">
                        <a16:creationId xmlns:a16="http://schemas.microsoft.com/office/drawing/2014/main" id="{B2AC00EA-B2DB-802A-AB49-4BF9311041F1}"/>
                      </a:ext>
                    </a:extLst>
                  </p:cNvPr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127" name="Google Shape;1127;p34">
                <a:extLst>
                  <a:ext uri="{FF2B5EF4-FFF2-40B4-BE49-F238E27FC236}">
                    <a16:creationId xmlns:a16="http://schemas.microsoft.com/office/drawing/2014/main" id="{E0B6A45C-2F7C-7783-D6DA-0E6E2BC12385}"/>
                  </a:ext>
                </a:extLst>
              </p:cNvPr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34">
                <a:extLst>
                  <a:ext uri="{FF2B5EF4-FFF2-40B4-BE49-F238E27FC236}">
                    <a16:creationId xmlns:a16="http://schemas.microsoft.com/office/drawing/2014/main" id="{BCF4EF08-5FB3-8CAE-0BE0-FA3E91B33845}"/>
                  </a:ext>
                </a:extLst>
              </p:cNvPr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34">
                <a:extLst>
                  <a:ext uri="{FF2B5EF4-FFF2-40B4-BE49-F238E27FC236}">
                    <a16:creationId xmlns:a16="http://schemas.microsoft.com/office/drawing/2014/main" id="{653FAEC7-3F68-F504-CA0F-7253352D913D}"/>
                  </a:ext>
                </a:extLst>
              </p:cNvPr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Google Shape;949;p30">
            <a:extLst>
              <a:ext uri="{FF2B5EF4-FFF2-40B4-BE49-F238E27FC236}">
                <a16:creationId xmlns:a16="http://schemas.microsoft.com/office/drawing/2014/main" id="{C0BEC658-0DB3-EA28-75CD-A209B3839948}"/>
              </a:ext>
            </a:extLst>
          </p:cNvPr>
          <p:cNvSpPr txBox="1">
            <a:spLocks/>
          </p:cNvSpPr>
          <p:nvPr/>
        </p:nvSpPr>
        <p:spPr>
          <a:xfrm>
            <a:off x="0" y="4845938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IT22243363 | </a:t>
            </a:r>
            <a:r>
              <a:rPr lang="en-US" sz="1200" err="1">
                <a:latin typeface="Arial"/>
              </a:rPr>
              <a:t>Pathiraja</a:t>
            </a:r>
            <a:r>
              <a:rPr lang="en-US" sz="1200">
                <a:latin typeface="Arial"/>
              </a:rPr>
              <a:t> P.U.M  | 25-26J-162</a:t>
            </a:r>
          </a:p>
        </p:txBody>
      </p:sp>
      <p:sp>
        <p:nvSpPr>
          <p:cNvPr id="17" name="Google Shape;1113;p34">
            <a:extLst>
              <a:ext uri="{FF2B5EF4-FFF2-40B4-BE49-F238E27FC236}">
                <a16:creationId xmlns:a16="http://schemas.microsoft.com/office/drawing/2014/main" id="{0EB5B64C-DD10-87E2-89D2-E8DAD7C3EC39}"/>
              </a:ext>
            </a:extLst>
          </p:cNvPr>
          <p:cNvSpPr txBox="1">
            <a:spLocks/>
          </p:cNvSpPr>
          <p:nvPr/>
        </p:nvSpPr>
        <p:spPr>
          <a:xfrm>
            <a:off x="5688109" y="2005373"/>
            <a:ext cx="2474258" cy="44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/>
            <a:endParaRPr lang="en-US" i="1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BB78EE-0512-C73E-351E-A19777C32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417666"/>
              </p:ext>
            </p:extLst>
          </p:nvPr>
        </p:nvGraphicFramePr>
        <p:xfrm>
          <a:off x="500327" y="1908223"/>
          <a:ext cx="8143345" cy="2159857"/>
        </p:xfrm>
        <a:graphic>
          <a:graphicData uri="http://schemas.openxmlformats.org/drawingml/2006/table">
            <a:tbl>
              <a:tblPr/>
              <a:tblGrid>
                <a:gridCol w="2687092">
                  <a:extLst>
                    <a:ext uri="{9D8B030D-6E8A-4147-A177-3AD203B41FA5}">
                      <a16:colId xmlns:a16="http://schemas.microsoft.com/office/drawing/2014/main" val="647402810"/>
                    </a:ext>
                  </a:extLst>
                </a:gridCol>
                <a:gridCol w="5456253">
                  <a:extLst>
                    <a:ext uri="{9D8B030D-6E8A-4147-A177-3AD203B41FA5}">
                      <a16:colId xmlns:a16="http://schemas.microsoft.com/office/drawing/2014/main" val="317072311"/>
                    </a:ext>
                  </a:extLst>
                </a:gridCol>
              </a:tblGrid>
              <a:tr h="349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Sub-Problem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Solutions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048840"/>
                  </a:ext>
                </a:extLst>
              </a:tr>
              <a:tr h="349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Manual marking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AI automatically marks O/L ICT answer sheets using OCR.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219652"/>
                  </a:ext>
                </a:extLst>
              </a:tr>
              <a:tr h="349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Marking errors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AI ensures accurate and consistent evaluation.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964507"/>
                  </a:ext>
                </a:extLst>
              </a:tr>
              <a:tr h="41432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No feedback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System generates automatic feedback for answers.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209957"/>
                  </a:ext>
                </a:extLst>
              </a:tr>
              <a:tr h="349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Time consumption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Marking time is greatly reduced for teachers.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924387"/>
                  </a:ext>
                </a:extLst>
              </a:tr>
              <a:tr h="349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Record handling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Results are stored digitally in the LMS.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2854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541943"/>
      </p:ext>
    </p:extLst>
  </p:cSld>
  <p:clrMapOvr>
    <a:masterClrMapping/>
  </p:clrMapOvr>
</p:sld>
</file>

<file path=ppt/theme/theme1.xml><?xml version="1.0" encoding="utf-8"?>
<a:theme xmlns:a="http://schemas.openxmlformats.org/drawingml/2006/main" name="Multimedia Software Pitch Deck by Slidesgo">
  <a:themeElements>
    <a:clrScheme name="Simple Light">
      <a:dk1>
        <a:srgbClr val="35363B"/>
      </a:dk1>
      <a:lt1>
        <a:srgbClr val="F3F3F3"/>
      </a:lt1>
      <a:dk2>
        <a:srgbClr val="D9DDE3"/>
      </a:dk2>
      <a:lt2>
        <a:srgbClr val="BA0034"/>
      </a:lt2>
      <a:accent1>
        <a:srgbClr val="F8B85E"/>
      </a:accent1>
      <a:accent2>
        <a:srgbClr val="34909D"/>
      </a:accent2>
      <a:accent3>
        <a:srgbClr val="55C0ED"/>
      </a:accent3>
      <a:accent4>
        <a:srgbClr val="6F7082"/>
      </a:accent4>
      <a:accent5>
        <a:srgbClr val="CED0D6"/>
      </a:accent5>
      <a:accent6>
        <a:srgbClr val="42444F"/>
      </a:accent6>
      <a:hlink>
        <a:srgbClr val="3536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44e3cf94-19c9-4e32-96c3-14f5bf01391a}" enabled="0" method="" siteId="{44e3cf94-19c9-4e32-96c3-14f5bf01391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2304</Words>
  <Application>Microsoft Office PowerPoint</Application>
  <PresentationFormat>On-screen Show (16:9)</PresentationFormat>
  <Paragraphs>317</Paragraphs>
  <Slides>36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Calibri</vt:lpstr>
      <vt:lpstr>Arial</vt:lpstr>
      <vt:lpstr>Raleway</vt:lpstr>
      <vt:lpstr>Nunito Light</vt:lpstr>
      <vt:lpstr>Roboto Slab</vt:lpstr>
      <vt:lpstr>Wingdings</vt:lpstr>
      <vt:lpstr>Epilogue</vt:lpstr>
      <vt:lpstr>Daytona</vt:lpstr>
      <vt:lpstr>Lato</vt:lpstr>
      <vt:lpstr>Multimedia Software Pitch Deck by Slidesgo</vt:lpstr>
      <vt:lpstr>AI-Powered Student Grading &amp; Teacher Guidance Automation System</vt:lpstr>
      <vt:lpstr>Introduction</vt:lpstr>
      <vt:lpstr>PowerPoint Presentation</vt:lpstr>
      <vt:lpstr>Research Problem</vt:lpstr>
      <vt:lpstr>Research Objective</vt:lpstr>
      <vt:lpstr>Design Excellence of the Overall Solution</vt:lpstr>
      <vt:lpstr>Overall System Architecture Diagram</vt:lpstr>
      <vt:lpstr>PATHIRAJA P.U.M</vt:lpstr>
      <vt:lpstr>How The Solution Will Address the Sub-Problem</vt:lpstr>
      <vt:lpstr>Design Excellence &amp; Contribution</vt:lpstr>
      <vt:lpstr>Current Implementation Status</vt:lpstr>
      <vt:lpstr>Functional &amp; Non-Functional  Requirements</vt:lpstr>
      <vt:lpstr>System Diagram</vt:lpstr>
      <vt:lpstr>IT22103154  M Wanniarachchi W.A.P</vt:lpstr>
      <vt:lpstr>How The Solution Will Address the Sub-Problem</vt:lpstr>
      <vt:lpstr>Design Excellence &amp; Contribution</vt:lpstr>
      <vt:lpstr>Current Implementation Status</vt:lpstr>
      <vt:lpstr>PowerPoint Presentation</vt:lpstr>
      <vt:lpstr>Functional &amp; Non-Functional  Requirements</vt:lpstr>
      <vt:lpstr>IT22120052  Hettiarachchi R.H</vt:lpstr>
      <vt:lpstr>How The Solution Will Address the Sub-Problem</vt:lpstr>
      <vt:lpstr>Design Excellence &amp; Contribution</vt:lpstr>
      <vt:lpstr>Current Implementation Status</vt:lpstr>
      <vt:lpstr>PowerPoint Presentation</vt:lpstr>
      <vt:lpstr>Functional &amp; Non-Functional  Requirements</vt:lpstr>
      <vt:lpstr>Jayasooriya L.T</vt:lpstr>
      <vt:lpstr>How The Solution Will Address the Sub-Problem</vt:lpstr>
      <vt:lpstr>Design Excellence &amp; Contribution</vt:lpstr>
      <vt:lpstr>Current Implementation Status</vt:lpstr>
      <vt:lpstr>Functional &amp; Non-Functional  Requirements</vt:lpstr>
      <vt:lpstr>System Diagram</vt:lpstr>
      <vt:lpstr>Customer Persona</vt:lpstr>
      <vt:lpstr>Market Size</vt:lpstr>
      <vt:lpstr>What Is Unique in Our Solution</vt:lpstr>
      <vt:lpstr>How Will the Cost Be Recovered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Ushan</dc:creator>
  <cp:lastModifiedBy>PATHIRAJA P U M it22243362</cp:lastModifiedBy>
  <cp:revision>2</cp:revision>
  <dcterms:modified xsi:type="dcterms:W3CDTF">2026-03-05T03:59:51Z</dcterms:modified>
</cp:coreProperties>
</file>